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72" r:id="rId5"/>
    <p:sldId id="273" r:id="rId6"/>
    <p:sldId id="275" r:id="rId7"/>
    <p:sldId id="276" r:id="rId8"/>
    <p:sldId id="277" r:id="rId9"/>
    <p:sldId id="284" r:id="rId10"/>
    <p:sldId id="278" r:id="rId11"/>
    <p:sldId id="279" r:id="rId12"/>
    <p:sldId id="281" r:id="rId13"/>
    <p:sldId id="282" r:id="rId14"/>
    <p:sldId id="283" r:id="rId15"/>
    <p:sldId id="280" r:id="rId16"/>
    <p:sldId id="271" r:id="rId17"/>
  </p:sldIdLst>
  <p:sldSz cx="18288000" cy="10287000"/>
  <p:notesSz cx="6858000" cy="9144000"/>
  <p:embeddedFontLst>
    <p:embeddedFont>
      <p:font typeface="DM Sans 14pt" pitchFamily="2" charset="77"/>
      <p:regular r:id="rId19"/>
      <p:bold r:id="rId20"/>
      <p:italic r:id="rId21"/>
      <p:boldItalic r:id="rId22"/>
    </p:embeddedFont>
    <p:embeddedFont>
      <p:font typeface="DM Sans Bold" pitchFamily="2" charset="77"/>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9" autoAdjust="0"/>
    <p:restoredTop sz="94686" autoAdjust="0"/>
  </p:normalViewPr>
  <p:slideViewPr>
    <p:cSldViewPr>
      <p:cViewPr>
        <p:scale>
          <a:sx n="39" d="100"/>
          <a:sy n="39" d="100"/>
        </p:scale>
        <p:origin x="2944" y="1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F2282-566E-964B-BA38-A1E9B3B91FB3}" type="datetimeFigureOut">
              <a:rPr lang="en-PT" smtClean="0"/>
              <a:t>4/22/25</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E64A9-7B64-B846-9458-E4B85AE389D4}" type="slidenum">
              <a:rPr lang="en-PT" smtClean="0"/>
              <a:t>‹#›</a:t>
            </a:fld>
            <a:endParaRPr lang="en-PT"/>
          </a:p>
        </p:txBody>
      </p:sp>
    </p:spTree>
    <p:extLst>
      <p:ext uri="{BB962C8B-B14F-4D97-AF65-F5344CB8AC3E}">
        <p14:creationId xmlns:p14="http://schemas.microsoft.com/office/powerpoint/2010/main" val="151769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93433F1-8FBF-0C30-6C62-18C8E415E897}"/>
              </a:ext>
            </a:extLst>
          </p:cNvPr>
          <p:cNvGrpSpPr/>
          <p:nvPr userDrawn="1"/>
        </p:nvGrpSpPr>
        <p:grpSpPr>
          <a:xfrm>
            <a:off x="13939581" y="-1670607"/>
            <a:ext cx="3483342" cy="12951552"/>
            <a:chOff x="0" y="0"/>
            <a:chExt cx="4644456" cy="17268736"/>
          </a:xfrm>
        </p:grpSpPr>
        <p:sp>
          <p:nvSpPr>
            <p:cNvPr id="9" name="Freeform 3">
              <a:extLst>
                <a:ext uri="{FF2B5EF4-FFF2-40B4-BE49-F238E27FC236}">
                  <a16:creationId xmlns:a16="http://schemas.microsoft.com/office/drawing/2014/main" id="{0FE604CA-FF09-F44F-3E06-726EB7C5CE25}"/>
                </a:ext>
              </a:extLst>
            </p:cNvPr>
            <p:cNvSpPr/>
            <p:nvPr/>
          </p:nvSpPr>
          <p:spPr>
            <a:xfrm flipV="1">
              <a:off x="0" y="0"/>
              <a:ext cx="4644456" cy="4761468"/>
            </a:xfrm>
            <a:custGeom>
              <a:avLst/>
              <a:gdLst/>
              <a:ahLst/>
              <a:cxnLst/>
              <a:rect l="l" t="t" r="r" b="b"/>
              <a:pathLst>
                <a:path w="4644456" h="4761468">
                  <a:moveTo>
                    <a:pt x="0" y="4761468"/>
                  </a:moveTo>
                  <a:lnTo>
                    <a:pt x="4644456" y="4761468"/>
                  </a:lnTo>
                  <a:lnTo>
                    <a:pt x="4644456" y="0"/>
                  </a:lnTo>
                  <a:lnTo>
                    <a:pt x="0" y="0"/>
                  </a:lnTo>
                  <a:lnTo>
                    <a:pt x="0" y="4761468"/>
                  </a:lnTo>
                  <a:close/>
                </a:path>
              </a:pathLst>
            </a:custGeom>
            <a:blipFill>
              <a:blip r:embed="rId2">
                <a:alphaModFix amt="85000"/>
              </a:blip>
              <a:stretch>
                <a:fillRect b="-181372"/>
              </a:stretch>
            </a:blipFill>
          </p:spPr>
          <p:txBody>
            <a:bodyPr/>
            <a:lstStyle/>
            <a:p>
              <a:endParaRPr lang="en-PT"/>
            </a:p>
          </p:txBody>
        </p:sp>
        <p:sp>
          <p:nvSpPr>
            <p:cNvPr id="10" name="Freeform 4">
              <a:extLst>
                <a:ext uri="{FF2B5EF4-FFF2-40B4-BE49-F238E27FC236}">
                  <a16:creationId xmlns:a16="http://schemas.microsoft.com/office/drawing/2014/main" id="{C379037F-C67E-E6F3-7962-ED9BB60A6340}"/>
                </a:ext>
              </a:extLst>
            </p:cNvPr>
            <p:cNvSpPr/>
            <p:nvPr/>
          </p:nvSpPr>
          <p:spPr>
            <a:xfrm>
              <a:off x="0" y="2432266"/>
              <a:ext cx="4644456" cy="13397468"/>
            </a:xfrm>
            <a:custGeom>
              <a:avLst/>
              <a:gdLst/>
              <a:ahLst/>
              <a:cxnLst/>
              <a:rect l="l" t="t" r="r" b="b"/>
              <a:pathLst>
                <a:path w="4644456" h="13397468">
                  <a:moveTo>
                    <a:pt x="0" y="0"/>
                  </a:moveTo>
                  <a:lnTo>
                    <a:pt x="4644456" y="0"/>
                  </a:lnTo>
                  <a:lnTo>
                    <a:pt x="4644456" y="13397468"/>
                  </a:lnTo>
                  <a:lnTo>
                    <a:pt x="0" y="13397468"/>
                  </a:lnTo>
                  <a:lnTo>
                    <a:pt x="0" y="0"/>
                  </a:lnTo>
                  <a:close/>
                </a:path>
              </a:pathLst>
            </a:custGeom>
            <a:blipFill>
              <a:blip r:embed="rId2"/>
              <a:stretch>
                <a:fillRect/>
              </a:stretch>
            </a:blipFill>
          </p:spPr>
          <p:txBody>
            <a:bodyPr/>
            <a:lstStyle/>
            <a:p>
              <a:endParaRPr lang="en-PT" dirty="0"/>
            </a:p>
          </p:txBody>
        </p:sp>
        <p:sp>
          <p:nvSpPr>
            <p:cNvPr id="11" name="Freeform 5">
              <a:extLst>
                <a:ext uri="{FF2B5EF4-FFF2-40B4-BE49-F238E27FC236}">
                  <a16:creationId xmlns:a16="http://schemas.microsoft.com/office/drawing/2014/main" id="{03FDEE92-A22A-7ACB-1691-65BEEF5B11A1}"/>
                </a:ext>
              </a:extLst>
            </p:cNvPr>
            <p:cNvSpPr/>
            <p:nvPr/>
          </p:nvSpPr>
          <p:spPr>
            <a:xfrm flipV="1">
              <a:off x="0" y="12888268"/>
              <a:ext cx="4644456" cy="4380468"/>
            </a:xfrm>
            <a:custGeom>
              <a:avLst/>
              <a:gdLst/>
              <a:ahLst/>
              <a:cxnLst/>
              <a:rect l="l" t="t" r="r" b="b"/>
              <a:pathLst>
                <a:path w="4644456" h="4380468">
                  <a:moveTo>
                    <a:pt x="0" y="4380468"/>
                  </a:moveTo>
                  <a:lnTo>
                    <a:pt x="4644456" y="4380468"/>
                  </a:lnTo>
                  <a:lnTo>
                    <a:pt x="4644456" y="0"/>
                  </a:lnTo>
                  <a:lnTo>
                    <a:pt x="0" y="0"/>
                  </a:lnTo>
                  <a:lnTo>
                    <a:pt x="0" y="4380468"/>
                  </a:lnTo>
                  <a:close/>
                </a:path>
              </a:pathLst>
            </a:custGeom>
            <a:blipFill>
              <a:blip r:embed="rId2">
                <a:alphaModFix amt="85000"/>
              </a:blip>
              <a:stretch>
                <a:fillRect t="-205845"/>
              </a:stretch>
            </a:blipFill>
          </p:spPr>
          <p:txBody>
            <a:bodyPr/>
            <a:lstStyle/>
            <a:p>
              <a:endParaRPr lang="en-PT"/>
            </a:p>
          </p:txBody>
        </p:sp>
      </p:grpSp>
      <p:sp>
        <p:nvSpPr>
          <p:cNvPr id="12" name="Freeform 6">
            <a:extLst>
              <a:ext uri="{FF2B5EF4-FFF2-40B4-BE49-F238E27FC236}">
                <a16:creationId xmlns:a16="http://schemas.microsoft.com/office/drawing/2014/main" id="{3C137747-62ED-4D90-75D5-2A4BA20029D3}"/>
              </a:ext>
            </a:extLst>
          </p:cNvPr>
          <p:cNvSpPr/>
          <p:nvPr userDrawn="1"/>
        </p:nvSpPr>
        <p:spPr>
          <a:xfrm>
            <a:off x="64647" y="428476"/>
            <a:ext cx="5743915" cy="2505129"/>
          </a:xfrm>
          <a:custGeom>
            <a:avLst/>
            <a:gdLst/>
            <a:ahLst/>
            <a:cxnLst/>
            <a:rect l="l" t="t" r="r" b="b"/>
            <a:pathLst>
              <a:path w="5743915" h="2505129">
                <a:moveTo>
                  <a:pt x="0" y="0"/>
                </a:moveTo>
                <a:lnTo>
                  <a:pt x="5743915" y="0"/>
                </a:lnTo>
                <a:lnTo>
                  <a:pt x="5743915" y="2505129"/>
                </a:lnTo>
                <a:lnTo>
                  <a:pt x="0" y="2505129"/>
                </a:lnTo>
                <a:lnTo>
                  <a:pt x="0" y="0"/>
                </a:lnTo>
                <a:close/>
              </a:path>
            </a:pathLst>
          </a:custGeom>
          <a:blipFill>
            <a:blip r:embed="rId3"/>
            <a:stretch>
              <a:fillRect r="-2357"/>
            </a:stretch>
          </a:blipFill>
        </p:spPr>
        <p:txBody>
          <a:bodyPr/>
          <a:lstStyle/>
          <a:p>
            <a:endParaRPr lang="en-PT"/>
          </a:p>
        </p:txBody>
      </p:sp>
      <p:sp>
        <p:nvSpPr>
          <p:cNvPr id="13" name="Freeform 9">
            <a:extLst>
              <a:ext uri="{FF2B5EF4-FFF2-40B4-BE49-F238E27FC236}">
                <a16:creationId xmlns:a16="http://schemas.microsoft.com/office/drawing/2014/main" id="{9D9CC563-8C97-5C04-E5CC-18F90961A976}"/>
              </a:ext>
            </a:extLst>
          </p:cNvPr>
          <p:cNvSpPr/>
          <p:nvPr userDrawn="1"/>
        </p:nvSpPr>
        <p:spPr>
          <a:xfrm>
            <a:off x="1003500" y="9163619"/>
            <a:ext cx="2964360" cy="607694"/>
          </a:xfrm>
          <a:custGeom>
            <a:avLst/>
            <a:gdLst/>
            <a:ahLst/>
            <a:cxnLst/>
            <a:rect l="l" t="t" r="r" b="b"/>
            <a:pathLst>
              <a:path w="2964360" h="607694">
                <a:moveTo>
                  <a:pt x="0" y="0"/>
                </a:moveTo>
                <a:lnTo>
                  <a:pt x="2964360" y="0"/>
                </a:lnTo>
                <a:lnTo>
                  <a:pt x="2964360" y="607694"/>
                </a:lnTo>
                <a:lnTo>
                  <a:pt x="0" y="607694"/>
                </a:lnTo>
                <a:lnTo>
                  <a:pt x="0" y="0"/>
                </a:lnTo>
                <a:close/>
              </a:path>
            </a:pathLst>
          </a:custGeom>
          <a:blipFill>
            <a:blip r:embed="rId4"/>
            <a:stretch>
              <a:fillRect/>
            </a:stretch>
          </a:blipFill>
        </p:spPr>
        <p:txBody>
          <a:bodyPr/>
          <a:lstStyle/>
          <a:p>
            <a:endParaRPr lang="en-PT"/>
          </a:p>
        </p:txBody>
      </p:sp>
      <p:sp>
        <p:nvSpPr>
          <p:cNvPr id="16" name="Freeform 12">
            <a:extLst>
              <a:ext uri="{FF2B5EF4-FFF2-40B4-BE49-F238E27FC236}">
                <a16:creationId xmlns:a16="http://schemas.microsoft.com/office/drawing/2014/main" id="{AE12157E-80C2-D844-FC37-F1CED70760F1}"/>
              </a:ext>
            </a:extLst>
          </p:cNvPr>
          <p:cNvSpPr/>
          <p:nvPr/>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sp>
        <p:nvSpPr>
          <p:cNvPr id="17" name="TextBox 13">
            <a:extLst>
              <a:ext uri="{FF2B5EF4-FFF2-40B4-BE49-F238E27FC236}">
                <a16:creationId xmlns:a16="http://schemas.microsoft.com/office/drawing/2014/main" id="{CDA3DBDC-1687-978E-BAF6-F000753EE242}"/>
              </a:ext>
            </a:extLst>
          </p:cNvPr>
          <p:cNvSpPr txBox="1"/>
          <p:nvPr/>
        </p:nvSpPr>
        <p:spPr>
          <a:xfrm rot="5400000">
            <a:off x="-4999539" y="5013509"/>
            <a:ext cx="10273030" cy="273952"/>
          </a:xfrm>
          <a:prstGeom prst="rect">
            <a:avLst/>
          </a:prstGeom>
        </p:spPr>
        <p:txBody>
          <a:bodyPr lIns="50800" tIns="50800" rIns="50800" bIns="50800" rtlCol="0" anchor="ctr"/>
          <a:lstStyle/>
          <a:p>
            <a:pPr algn="ctr">
              <a:lnSpc>
                <a:spcPts val="2659"/>
              </a:lnSpc>
            </a:pPr>
            <a:endParaRPr/>
          </a:p>
        </p:txBody>
      </p:sp>
      <p:sp>
        <p:nvSpPr>
          <p:cNvPr id="20" name="Title 19">
            <a:extLst>
              <a:ext uri="{FF2B5EF4-FFF2-40B4-BE49-F238E27FC236}">
                <a16:creationId xmlns:a16="http://schemas.microsoft.com/office/drawing/2014/main" id="{6AE9E834-AC94-CC1C-3882-60DD181A44C6}"/>
              </a:ext>
            </a:extLst>
          </p:cNvPr>
          <p:cNvSpPr>
            <a:spLocks noGrp="1"/>
          </p:cNvSpPr>
          <p:nvPr>
            <p:ph type="title" hasCustomPrompt="1"/>
          </p:nvPr>
        </p:nvSpPr>
        <p:spPr>
          <a:xfrm>
            <a:off x="1028700" y="4080693"/>
            <a:ext cx="9486900" cy="1989137"/>
          </a:xfrm>
          <a:prstGeom prst="rect">
            <a:avLst/>
          </a:prstGeom>
        </p:spPr>
        <p:txBody>
          <a:bodyPr/>
          <a:lstStyle>
            <a:lvl1pPr algn="l">
              <a:defRPr sz="7200" b="1">
                <a:latin typeface="DM Sans 14pt" pitchFamily="2" charset="77"/>
              </a:defRPr>
            </a:lvl1pPr>
          </a:lstStyle>
          <a:p>
            <a:r>
              <a:rPr lang="en-GB" dirty="0"/>
              <a:t>PRESENTATION</a:t>
            </a:r>
            <a:br>
              <a:rPr lang="en-GB" dirty="0"/>
            </a:br>
            <a:r>
              <a:rPr lang="en-GB" dirty="0"/>
              <a:t>TITLE</a:t>
            </a:r>
            <a:endParaRPr lang="en-PT" dirty="0"/>
          </a:p>
        </p:txBody>
      </p:sp>
      <p:sp>
        <p:nvSpPr>
          <p:cNvPr id="22" name="Text Placeholder 21">
            <a:extLst>
              <a:ext uri="{FF2B5EF4-FFF2-40B4-BE49-F238E27FC236}">
                <a16:creationId xmlns:a16="http://schemas.microsoft.com/office/drawing/2014/main" id="{D86E3A2B-E25B-534D-0B1B-05EB04C0427A}"/>
              </a:ext>
            </a:extLst>
          </p:cNvPr>
          <p:cNvSpPr>
            <a:spLocks noGrp="1"/>
          </p:cNvSpPr>
          <p:nvPr>
            <p:ph type="body" sz="quarter" idx="10" hasCustomPrompt="1"/>
          </p:nvPr>
        </p:nvSpPr>
        <p:spPr>
          <a:xfrm>
            <a:off x="1003300" y="6475273"/>
            <a:ext cx="9512300" cy="762000"/>
          </a:xfrm>
          <a:prstGeom prst="rect">
            <a:avLst/>
          </a:prstGeom>
        </p:spPr>
        <p:txBody>
          <a:bodyPr/>
          <a:lstStyle>
            <a:lvl1pPr marL="0" indent="0">
              <a:buNone/>
              <a:defRPr sz="2800">
                <a:solidFill>
                  <a:schemeClr val="accent1"/>
                </a:solidFill>
                <a:latin typeface="DM Sans 14pt" pitchFamily="2" charset="77"/>
              </a:defRPr>
            </a:lvl1pPr>
            <a:lvl2pPr marL="457200" indent="0">
              <a:buNone/>
              <a:defRPr sz="2800">
                <a:solidFill>
                  <a:schemeClr val="accent1"/>
                </a:solidFill>
                <a:latin typeface="DM Sans 14pt" pitchFamily="2" charset="77"/>
              </a:defRPr>
            </a:lvl2pPr>
            <a:lvl3pPr marL="914400" indent="0">
              <a:buNone/>
              <a:defRPr sz="2800">
                <a:solidFill>
                  <a:schemeClr val="accent1"/>
                </a:solidFill>
                <a:latin typeface="DM Sans 14pt" pitchFamily="2" charset="77"/>
              </a:defRPr>
            </a:lvl3pPr>
            <a:lvl4pPr marL="1371600" indent="0">
              <a:buNone/>
              <a:defRPr sz="2800">
                <a:solidFill>
                  <a:schemeClr val="accent1"/>
                </a:solidFill>
                <a:latin typeface="DM Sans 14pt" pitchFamily="2" charset="77"/>
              </a:defRPr>
            </a:lvl4pPr>
            <a:lvl5pPr marL="1828800" indent="0">
              <a:buNone/>
              <a:defRPr sz="2800">
                <a:solidFill>
                  <a:schemeClr val="accent1"/>
                </a:solidFill>
                <a:latin typeface="DM Sans 14pt" pitchFamily="2" charset="77"/>
              </a:defRPr>
            </a:lvl5pPr>
          </a:lstStyle>
          <a:p>
            <a:pPr lvl="0"/>
            <a:r>
              <a:rPr lang="en-GB" dirty="0"/>
              <a:t>Speaker, Organisation</a:t>
            </a:r>
            <a:endParaRPr lang="en-PT" dirty="0"/>
          </a:p>
        </p:txBody>
      </p:sp>
      <p:sp>
        <p:nvSpPr>
          <p:cNvPr id="23" name="TextBox 22">
            <a:extLst>
              <a:ext uri="{FF2B5EF4-FFF2-40B4-BE49-F238E27FC236}">
                <a16:creationId xmlns:a16="http://schemas.microsoft.com/office/drawing/2014/main" id="{262AC78C-35DD-35B1-3A04-B7855BCF43E8}"/>
              </a:ext>
            </a:extLst>
          </p:cNvPr>
          <p:cNvSpPr txBox="1"/>
          <p:nvPr userDrawn="1"/>
        </p:nvSpPr>
        <p:spPr>
          <a:xfrm>
            <a:off x="4442570" y="9087534"/>
            <a:ext cx="8130430" cy="646331"/>
          </a:xfrm>
          <a:prstGeom prst="rect">
            <a:avLst/>
          </a:prstGeom>
          <a:noFill/>
        </p:spPr>
        <p:txBody>
          <a:bodyPr wrap="square" rtlCol="0">
            <a:spAutoFit/>
          </a:bodyPr>
          <a:lstStyle/>
          <a:p>
            <a:pPr algn="l">
              <a:lnSpc>
                <a:spcPct val="100000"/>
              </a:lnSpc>
              <a:spcBef>
                <a:spcPct val="0"/>
              </a:spcBef>
            </a:pPr>
            <a:r>
              <a:rPr lang="en-US" sz="1200" spc="-11" dirty="0">
                <a:solidFill>
                  <a:srgbClr val="000000"/>
                </a:solidFill>
                <a:latin typeface="DM Sans 14pt" pitchFamily="2" charset="77"/>
                <a:ea typeface="DM Sans 14pt"/>
                <a:cs typeface="DM Sans 14pt"/>
                <a:sym typeface="DM Sans"/>
              </a:rPr>
              <a:t>Funded by the European Union. Views and opinions expressed are however those of the author(s) only and do not necessarily reflect those of the European Union or REA. Neither the European Union nor the granting authority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6E09E2B3-9D42-9B1C-AB07-58426F643F9D}"/>
              </a:ext>
            </a:extLst>
          </p:cNvPr>
          <p:cNvSpPr>
            <a:spLocks noGrp="1"/>
          </p:cNvSpPr>
          <p:nvPr>
            <p:ph type="pic" sz="quarter" idx="11"/>
          </p:nvPr>
        </p:nvSpPr>
        <p:spPr>
          <a:xfrm>
            <a:off x="11062" y="0"/>
            <a:ext cx="8115300" cy="10287000"/>
          </a:xfrm>
          <a:prstGeom prst="rect">
            <a:avLst/>
          </a:prstGeom>
        </p:spPr>
        <p:txBody>
          <a:bodyPr/>
          <a:lstStyle>
            <a:lvl1pPr>
              <a:defRPr sz="2800">
                <a:latin typeface="DM Sans 14pt" pitchFamily="2" charset="77"/>
              </a:defRPr>
            </a:lvl1pPr>
          </a:lstStyle>
          <a:p>
            <a:endParaRPr lang="en-PT" dirty="0"/>
          </a:p>
        </p:txBody>
      </p:sp>
      <p:sp>
        <p:nvSpPr>
          <p:cNvPr id="7" name="Slide Number Placeholder 5">
            <a:extLst>
              <a:ext uri="{FF2B5EF4-FFF2-40B4-BE49-F238E27FC236}">
                <a16:creationId xmlns:a16="http://schemas.microsoft.com/office/drawing/2014/main" id="{94E7AFCB-AE26-2D01-4EC8-4A47A3EECE93}"/>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E875A970-93D5-7175-0CBF-BD63FFB9E5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sp>
        <p:nvSpPr>
          <p:cNvPr id="20" name="Title 16">
            <a:extLst>
              <a:ext uri="{FF2B5EF4-FFF2-40B4-BE49-F238E27FC236}">
                <a16:creationId xmlns:a16="http://schemas.microsoft.com/office/drawing/2014/main" id="{6E59BBDF-E5CD-68CB-9579-52CECA0B23EF}"/>
              </a:ext>
            </a:extLst>
          </p:cNvPr>
          <p:cNvSpPr>
            <a:spLocks noGrp="1"/>
          </p:cNvSpPr>
          <p:nvPr>
            <p:ph type="title" hasCustomPrompt="1"/>
          </p:nvPr>
        </p:nvSpPr>
        <p:spPr>
          <a:xfrm>
            <a:off x="9302844" y="952501"/>
            <a:ext cx="8299356" cy="1447800"/>
          </a:xfrm>
          <a:prstGeom prst="rect">
            <a:avLst/>
          </a:prstGeom>
        </p:spPr>
        <p:txBody>
          <a:bodyPr anchor="t"/>
          <a:lstStyle>
            <a:lvl1pPr algn="r">
              <a:defRPr sz="3500" b="1">
                <a:latin typeface="DM Sans 14pt" pitchFamily="2" charset="77"/>
              </a:defRPr>
            </a:lvl1pPr>
          </a:lstStyle>
          <a:p>
            <a:r>
              <a:rPr lang="en-GB" dirty="0"/>
              <a:t>Optional Title</a:t>
            </a:r>
            <a:endParaRPr lang="en-PT" dirty="0"/>
          </a:p>
        </p:txBody>
      </p:sp>
      <p:sp>
        <p:nvSpPr>
          <p:cNvPr id="21" name="Text Placeholder 28">
            <a:extLst>
              <a:ext uri="{FF2B5EF4-FFF2-40B4-BE49-F238E27FC236}">
                <a16:creationId xmlns:a16="http://schemas.microsoft.com/office/drawing/2014/main" id="{1A354352-C30F-3993-8423-E06AD019C4F8}"/>
              </a:ext>
            </a:extLst>
          </p:cNvPr>
          <p:cNvSpPr>
            <a:spLocks noGrp="1"/>
          </p:cNvSpPr>
          <p:nvPr>
            <p:ph type="body" sz="quarter" idx="10" hasCustomPrompt="1"/>
          </p:nvPr>
        </p:nvSpPr>
        <p:spPr>
          <a:xfrm>
            <a:off x="10221861" y="5070086"/>
            <a:ext cx="7380339" cy="3121413"/>
          </a:xfrm>
          <a:prstGeom prst="rect">
            <a:avLst/>
          </a:prstGeom>
        </p:spPr>
        <p:txBody>
          <a:bodyPr/>
          <a:lstStyle>
            <a:lvl1pPr marL="0" indent="0" algn="r">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a:t>
            </a:r>
          </a:p>
        </p:txBody>
      </p:sp>
    </p:spTree>
    <p:extLst>
      <p:ext uri="{BB962C8B-B14F-4D97-AF65-F5344CB8AC3E}">
        <p14:creationId xmlns:p14="http://schemas.microsoft.com/office/powerpoint/2010/main" val="214109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5B3433-4FA6-F7D9-7E15-395AA6EB33EC}"/>
              </a:ext>
            </a:extLst>
          </p:cNvPr>
          <p:cNvSpPr>
            <a:spLocks noGrp="1"/>
          </p:cNvSpPr>
          <p:nvPr>
            <p:ph type="pic" sz="quarter" idx="11"/>
          </p:nvPr>
        </p:nvSpPr>
        <p:spPr>
          <a:xfrm>
            <a:off x="10160113" y="0"/>
            <a:ext cx="8115300" cy="10287000"/>
          </a:xfrm>
          <a:prstGeom prst="rect">
            <a:avLst/>
          </a:prstGeom>
        </p:spPr>
        <p:txBody>
          <a:bodyPr/>
          <a:lstStyle>
            <a:lvl1pPr>
              <a:defRPr sz="2800">
                <a:latin typeface="DM Sans 14pt" pitchFamily="2" charset="77"/>
              </a:defRPr>
            </a:lvl1pPr>
          </a:lstStyle>
          <a:p>
            <a:endParaRPr lang="en-PT" dirty="0"/>
          </a:p>
        </p:txBody>
      </p:sp>
      <p:sp>
        <p:nvSpPr>
          <p:cNvPr id="7" name="Slide Number Placeholder 5">
            <a:extLst>
              <a:ext uri="{FF2B5EF4-FFF2-40B4-BE49-F238E27FC236}">
                <a16:creationId xmlns:a16="http://schemas.microsoft.com/office/drawing/2014/main" id="{385C24FB-B4F7-2554-2A24-D317F458702F}"/>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982B7B87-2774-4A2E-A82C-FFB20F6759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grpSp>
        <p:nvGrpSpPr>
          <p:cNvPr id="25" name="Group 24">
            <a:extLst>
              <a:ext uri="{FF2B5EF4-FFF2-40B4-BE49-F238E27FC236}">
                <a16:creationId xmlns:a16="http://schemas.microsoft.com/office/drawing/2014/main" id="{EB1B346E-B7E4-8120-F3CB-27198BA088B3}"/>
              </a:ext>
            </a:extLst>
          </p:cNvPr>
          <p:cNvGrpSpPr/>
          <p:nvPr userDrawn="1"/>
        </p:nvGrpSpPr>
        <p:grpSpPr>
          <a:xfrm>
            <a:off x="700793" y="9052956"/>
            <a:ext cx="4198372" cy="482030"/>
            <a:chOff x="700793" y="9052956"/>
            <a:chExt cx="4198372" cy="482030"/>
          </a:xfrm>
        </p:grpSpPr>
        <p:sp>
          <p:nvSpPr>
            <p:cNvPr id="18" name="Freeform 2">
              <a:extLst>
                <a:ext uri="{FF2B5EF4-FFF2-40B4-BE49-F238E27FC236}">
                  <a16:creationId xmlns:a16="http://schemas.microsoft.com/office/drawing/2014/main" id="{59A20DCF-BF02-05B3-827E-E887C22E772D}"/>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2"/>
              <a:stretch>
                <a:fillRect t="-32759" b="-71159"/>
              </a:stretch>
            </a:blipFill>
          </p:spPr>
          <p:txBody>
            <a:bodyPr/>
            <a:lstStyle/>
            <a:p>
              <a:endParaRPr lang="en-PT"/>
            </a:p>
          </p:txBody>
        </p:sp>
        <p:sp>
          <p:nvSpPr>
            <p:cNvPr id="24" name="Freeform 8">
              <a:extLst>
                <a:ext uri="{FF2B5EF4-FFF2-40B4-BE49-F238E27FC236}">
                  <a16:creationId xmlns:a16="http://schemas.microsoft.com/office/drawing/2014/main" id="{4B02B604-829E-B94A-3DF9-C8F89346BCD9}"/>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2"/>
              <a:stretch>
                <a:fillRect l="-100258" t="-317509" r="-49525" b="-69023"/>
              </a:stretch>
            </a:blipFill>
          </p:spPr>
          <p:txBody>
            <a:bodyPr/>
            <a:lstStyle/>
            <a:p>
              <a:endParaRPr lang="en-PT"/>
            </a:p>
          </p:txBody>
        </p:sp>
      </p:grpSp>
      <p:sp>
        <p:nvSpPr>
          <p:cNvPr id="2" name="Text Placeholder 28">
            <a:extLst>
              <a:ext uri="{FF2B5EF4-FFF2-40B4-BE49-F238E27FC236}">
                <a16:creationId xmlns:a16="http://schemas.microsoft.com/office/drawing/2014/main" id="{315ABFB6-30AD-2D09-E0D8-80EBDFC44273}"/>
              </a:ext>
            </a:extLst>
          </p:cNvPr>
          <p:cNvSpPr>
            <a:spLocks noGrp="1"/>
          </p:cNvSpPr>
          <p:nvPr>
            <p:ph type="body" sz="quarter" idx="10" hasCustomPrompt="1"/>
          </p:nvPr>
        </p:nvSpPr>
        <p:spPr>
          <a:xfrm>
            <a:off x="1001661" y="1028699"/>
            <a:ext cx="7380339" cy="3121413"/>
          </a:xfrm>
          <a:prstGeom prst="rect">
            <a:avLst/>
          </a:prstGeom>
        </p:spPr>
        <p:txBody>
          <a:bodyPr/>
          <a:lstStyle>
            <a:lvl1pPr marL="0" indent="0">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extLst>
      <p:ext uri="{BB962C8B-B14F-4D97-AF65-F5344CB8AC3E}">
        <p14:creationId xmlns:p14="http://schemas.microsoft.com/office/powerpoint/2010/main" val="3925506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6E09E2B3-9D42-9B1C-AB07-58426F643F9D}"/>
              </a:ext>
            </a:extLst>
          </p:cNvPr>
          <p:cNvSpPr>
            <a:spLocks noGrp="1"/>
          </p:cNvSpPr>
          <p:nvPr>
            <p:ph type="pic" sz="quarter" idx="11"/>
          </p:nvPr>
        </p:nvSpPr>
        <p:spPr>
          <a:xfrm>
            <a:off x="11062" y="0"/>
            <a:ext cx="8115300" cy="10287000"/>
          </a:xfrm>
          <a:prstGeom prst="rect">
            <a:avLst/>
          </a:prstGeom>
        </p:spPr>
        <p:txBody>
          <a:bodyPr/>
          <a:lstStyle>
            <a:lvl1pPr>
              <a:defRPr sz="2800">
                <a:latin typeface="DM Sans 14pt" pitchFamily="2" charset="77"/>
              </a:defRPr>
            </a:lvl1pPr>
          </a:lstStyle>
          <a:p>
            <a:endParaRPr lang="en-PT" dirty="0"/>
          </a:p>
        </p:txBody>
      </p:sp>
      <p:sp>
        <p:nvSpPr>
          <p:cNvPr id="7" name="Slide Number Placeholder 5">
            <a:extLst>
              <a:ext uri="{FF2B5EF4-FFF2-40B4-BE49-F238E27FC236}">
                <a16:creationId xmlns:a16="http://schemas.microsoft.com/office/drawing/2014/main" id="{94E7AFCB-AE26-2D01-4EC8-4A47A3EECE93}"/>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E875A970-93D5-7175-0CBF-BD63FFB9E5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sp>
        <p:nvSpPr>
          <p:cNvPr id="3" name="Text Placeholder 28">
            <a:extLst>
              <a:ext uri="{FF2B5EF4-FFF2-40B4-BE49-F238E27FC236}">
                <a16:creationId xmlns:a16="http://schemas.microsoft.com/office/drawing/2014/main" id="{20A5AB4E-8381-7013-C802-30464E751666}"/>
              </a:ext>
            </a:extLst>
          </p:cNvPr>
          <p:cNvSpPr>
            <a:spLocks noGrp="1"/>
          </p:cNvSpPr>
          <p:nvPr>
            <p:ph type="body" sz="quarter" idx="12" hasCustomPrompt="1"/>
          </p:nvPr>
        </p:nvSpPr>
        <p:spPr>
          <a:xfrm>
            <a:off x="10221860" y="1028699"/>
            <a:ext cx="7380339" cy="3121413"/>
          </a:xfrm>
          <a:prstGeom prst="rect">
            <a:avLst/>
          </a:prstGeom>
        </p:spPr>
        <p:txBody>
          <a:bodyPr/>
          <a:lstStyle>
            <a:lvl1pPr marL="0" indent="0" algn="r">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extLst>
      <p:ext uri="{BB962C8B-B14F-4D97-AF65-F5344CB8AC3E}">
        <p14:creationId xmlns:p14="http://schemas.microsoft.com/office/powerpoint/2010/main" val="362328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84AA24B-912F-E542-C42B-F2A4F108F9C7}"/>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9" name="Freeform 12">
            <a:extLst>
              <a:ext uri="{FF2B5EF4-FFF2-40B4-BE49-F238E27FC236}">
                <a16:creationId xmlns:a16="http://schemas.microsoft.com/office/drawing/2014/main" id="{7BA92F8C-AD24-052E-2ED5-53B53F8892AF}"/>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sp>
        <p:nvSpPr>
          <p:cNvPr id="19" name="Title 16">
            <a:extLst>
              <a:ext uri="{FF2B5EF4-FFF2-40B4-BE49-F238E27FC236}">
                <a16:creationId xmlns:a16="http://schemas.microsoft.com/office/drawing/2014/main" id="{57949E33-2C29-09FE-EC3A-E53D615A8783}"/>
              </a:ext>
            </a:extLst>
          </p:cNvPr>
          <p:cNvSpPr>
            <a:spLocks noGrp="1"/>
          </p:cNvSpPr>
          <p:nvPr>
            <p:ph type="title" hasCustomPrompt="1"/>
          </p:nvPr>
        </p:nvSpPr>
        <p:spPr>
          <a:xfrm>
            <a:off x="1006577" y="952501"/>
            <a:ext cx="8299356" cy="1447800"/>
          </a:xfrm>
          <a:prstGeom prst="rect">
            <a:avLst/>
          </a:prstGeom>
        </p:spPr>
        <p:txBody>
          <a:bodyPr anchor="t"/>
          <a:lstStyle>
            <a:lvl1pPr algn="l">
              <a:defRPr sz="3500" b="1">
                <a:latin typeface="DM Sans 14pt" pitchFamily="2" charset="77"/>
              </a:defRPr>
            </a:lvl1pPr>
          </a:lstStyle>
          <a:p>
            <a:r>
              <a:rPr lang="en-GB" dirty="0"/>
              <a:t>Optional Title</a:t>
            </a:r>
            <a:endParaRPr lang="en-PT" dirty="0"/>
          </a:p>
        </p:txBody>
      </p:sp>
      <p:grpSp>
        <p:nvGrpSpPr>
          <p:cNvPr id="20" name="Group 19">
            <a:extLst>
              <a:ext uri="{FF2B5EF4-FFF2-40B4-BE49-F238E27FC236}">
                <a16:creationId xmlns:a16="http://schemas.microsoft.com/office/drawing/2014/main" id="{C5C51A8D-00CA-6A72-0DEA-F56EDFCA8474}"/>
              </a:ext>
            </a:extLst>
          </p:cNvPr>
          <p:cNvGrpSpPr/>
          <p:nvPr userDrawn="1"/>
        </p:nvGrpSpPr>
        <p:grpSpPr>
          <a:xfrm>
            <a:off x="700793" y="9052956"/>
            <a:ext cx="4198372" cy="482030"/>
            <a:chOff x="700793" y="9052956"/>
            <a:chExt cx="4198372" cy="482030"/>
          </a:xfrm>
        </p:grpSpPr>
        <p:sp>
          <p:nvSpPr>
            <p:cNvPr id="21" name="Freeform 2">
              <a:extLst>
                <a:ext uri="{FF2B5EF4-FFF2-40B4-BE49-F238E27FC236}">
                  <a16:creationId xmlns:a16="http://schemas.microsoft.com/office/drawing/2014/main" id="{91E647D2-1F03-9FE4-B90A-4172676E3BD2}"/>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2"/>
              <a:stretch>
                <a:fillRect t="-32759" b="-71159"/>
              </a:stretch>
            </a:blipFill>
          </p:spPr>
          <p:txBody>
            <a:bodyPr/>
            <a:lstStyle/>
            <a:p>
              <a:endParaRPr lang="en-PT"/>
            </a:p>
          </p:txBody>
        </p:sp>
        <p:sp>
          <p:nvSpPr>
            <p:cNvPr id="22" name="Freeform 8">
              <a:extLst>
                <a:ext uri="{FF2B5EF4-FFF2-40B4-BE49-F238E27FC236}">
                  <a16:creationId xmlns:a16="http://schemas.microsoft.com/office/drawing/2014/main" id="{0BAAA9F7-F54A-94BE-C123-8085F3C336DC}"/>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2"/>
              <a:stretch>
                <a:fillRect l="-100258" t="-317509" r="-49525" b="-69023"/>
              </a:stretch>
            </a:blipFill>
          </p:spPr>
          <p:txBody>
            <a:bodyPr/>
            <a:lstStyle/>
            <a:p>
              <a:endParaRPr lang="en-PT"/>
            </a:p>
          </p:txBody>
        </p:sp>
      </p:grpSp>
      <p:sp>
        <p:nvSpPr>
          <p:cNvPr id="24" name="Picture Placeholder 23">
            <a:extLst>
              <a:ext uri="{FF2B5EF4-FFF2-40B4-BE49-F238E27FC236}">
                <a16:creationId xmlns:a16="http://schemas.microsoft.com/office/drawing/2014/main" id="{2495D084-016A-0245-A124-ED4A1FB5EB28}"/>
              </a:ext>
            </a:extLst>
          </p:cNvPr>
          <p:cNvSpPr>
            <a:spLocks noGrp="1"/>
          </p:cNvSpPr>
          <p:nvPr>
            <p:ph type="pic" sz="quarter" idx="10"/>
          </p:nvPr>
        </p:nvSpPr>
        <p:spPr>
          <a:xfrm>
            <a:off x="2214968" y="2805113"/>
            <a:ext cx="4001459" cy="4002087"/>
          </a:xfrm>
          <a:prstGeom prst="ellipse">
            <a:avLst/>
          </a:prstGeom>
        </p:spPr>
        <p:txBody>
          <a:bodyPr/>
          <a:lstStyle>
            <a:lvl1pPr>
              <a:defRPr sz="2800">
                <a:latin typeface="DM Sans 14pt" pitchFamily="2" charset="77"/>
              </a:defRPr>
            </a:lvl1pPr>
          </a:lstStyle>
          <a:p>
            <a:endParaRPr lang="en-PT"/>
          </a:p>
        </p:txBody>
      </p:sp>
      <p:sp>
        <p:nvSpPr>
          <p:cNvPr id="25" name="Picture Placeholder 23">
            <a:extLst>
              <a:ext uri="{FF2B5EF4-FFF2-40B4-BE49-F238E27FC236}">
                <a16:creationId xmlns:a16="http://schemas.microsoft.com/office/drawing/2014/main" id="{5FE2108D-43CE-E265-180A-BD9BD2F73A1D}"/>
              </a:ext>
            </a:extLst>
          </p:cNvPr>
          <p:cNvSpPr>
            <a:spLocks noGrp="1"/>
          </p:cNvSpPr>
          <p:nvPr>
            <p:ph type="pic" sz="quarter" idx="11"/>
          </p:nvPr>
        </p:nvSpPr>
        <p:spPr>
          <a:xfrm>
            <a:off x="7140929" y="2805113"/>
            <a:ext cx="4001459" cy="4002087"/>
          </a:xfrm>
          <a:prstGeom prst="ellipse">
            <a:avLst/>
          </a:prstGeom>
        </p:spPr>
        <p:txBody>
          <a:bodyPr/>
          <a:lstStyle>
            <a:lvl1pPr>
              <a:defRPr sz="2800">
                <a:latin typeface="DM Sans 14pt" pitchFamily="2" charset="77"/>
              </a:defRPr>
            </a:lvl1pPr>
          </a:lstStyle>
          <a:p>
            <a:endParaRPr lang="en-PT"/>
          </a:p>
        </p:txBody>
      </p:sp>
      <p:sp>
        <p:nvSpPr>
          <p:cNvPr id="26" name="Picture Placeholder 23">
            <a:extLst>
              <a:ext uri="{FF2B5EF4-FFF2-40B4-BE49-F238E27FC236}">
                <a16:creationId xmlns:a16="http://schemas.microsoft.com/office/drawing/2014/main" id="{2ED2014B-B335-3D2C-BCD1-C26982030FBE}"/>
              </a:ext>
            </a:extLst>
          </p:cNvPr>
          <p:cNvSpPr>
            <a:spLocks noGrp="1"/>
          </p:cNvSpPr>
          <p:nvPr>
            <p:ph type="pic" sz="quarter" idx="12"/>
          </p:nvPr>
        </p:nvSpPr>
        <p:spPr>
          <a:xfrm>
            <a:off x="12066891" y="2805113"/>
            <a:ext cx="4001459" cy="4002087"/>
          </a:xfrm>
          <a:prstGeom prst="ellipse">
            <a:avLst/>
          </a:prstGeom>
        </p:spPr>
        <p:txBody>
          <a:bodyPr/>
          <a:lstStyle>
            <a:lvl1pPr>
              <a:defRPr sz="2800">
                <a:latin typeface="DM Sans 14pt" pitchFamily="2" charset="77"/>
              </a:defRPr>
            </a:lvl1pPr>
          </a:lstStyle>
          <a:p>
            <a:endParaRPr lang="en-PT"/>
          </a:p>
        </p:txBody>
      </p:sp>
      <p:sp>
        <p:nvSpPr>
          <p:cNvPr id="27" name="Text Placeholder 28">
            <a:extLst>
              <a:ext uri="{FF2B5EF4-FFF2-40B4-BE49-F238E27FC236}">
                <a16:creationId xmlns:a16="http://schemas.microsoft.com/office/drawing/2014/main" id="{6E77C130-023F-A39D-6EB7-1E8B6BC167AE}"/>
              </a:ext>
            </a:extLst>
          </p:cNvPr>
          <p:cNvSpPr>
            <a:spLocks noGrp="1"/>
          </p:cNvSpPr>
          <p:nvPr>
            <p:ph type="body" sz="quarter" idx="13" hasCustomPrompt="1"/>
          </p:nvPr>
        </p:nvSpPr>
        <p:spPr>
          <a:xfrm>
            <a:off x="2214968" y="7178828"/>
            <a:ext cx="4001459" cy="523220"/>
          </a:xfrm>
          <a:prstGeom prst="rect">
            <a:avLst/>
          </a:prstGeom>
        </p:spPr>
        <p:txBody>
          <a:bodyPr>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28" name="Text Placeholder 28">
            <a:extLst>
              <a:ext uri="{FF2B5EF4-FFF2-40B4-BE49-F238E27FC236}">
                <a16:creationId xmlns:a16="http://schemas.microsoft.com/office/drawing/2014/main" id="{D6604D76-C79D-57CF-A18C-5F59435AFF70}"/>
              </a:ext>
            </a:extLst>
          </p:cNvPr>
          <p:cNvSpPr>
            <a:spLocks noGrp="1"/>
          </p:cNvSpPr>
          <p:nvPr>
            <p:ph type="body" sz="quarter" idx="14" hasCustomPrompt="1"/>
          </p:nvPr>
        </p:nvSpPr>
        <p:spPr>
          <a:xfrm>
            <a:off x="2214968" y="7709770"/>
            <a:ext cx="4001459" cy="523220"/>
          </a:xfrm>
          <a:prstGeom prst="rect">
            <a:avLst/>
          </a:prstGeom>
        </p:spPr>
        <p:txBody>
          <a:bodyPr>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
        <p:nvSpPr>
          <p:cNvPr id="29" name="Text Placeholder 28">
            <a:extLst>
              <a:ext uri="{FF2B5EF4-FFF2-40B4-BE49-F238E27FC236}">
                <a16:creationId xmlns:a16="http://schemas.microsoft.com/office/drawing/2014/main" id="{8BE98067-DEEC-B3D7-DEF6-2AE22E252BAB}"/>
              </a:ext>
            </a:extLst>
          </p:cNvPr>
          <p:cNvSpPr>
            <a:spLocks noGrp="1"/>
          </p:cNvSpPr>
          <p:nvPr>
            <p:ph type="body" sz="quarter" idx="15" hasCustomPrompt="1"/>
          </p:nvPr>
        </p:nvSpPr>
        <p:spPr>
          <a:xfrm>
            <a:off x="7140929" y="7178828"/>
            <a:ext cx="4001459" cy="523220"/>
          </a:xfrm>
          <a:prstGeom prst="rect">
            <a:avLst/>
          </a:prstGeom>
        </p:spPr>
        <p:txBody>
          <a:bodyPr>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30" name="Text Placeholder 28">
            <a:extLst>
              <a:ext uri="{FF2B5EF4-FFF2-40B4-BE49-F238E27FC236}">
                <a16:creationId xmlns:a16="http://schemas.microsoft.com/office/drawing/2014/main" id="{CEE67228-5342-A2A8-53B7-E72E515CA964}"/>
              </a:ext>
            </a:extLst>
          </p:cNvPr>
          <p:cNvSpPr>
            <a:spLocks noGrp="1"/>
          </p:cNvSpPr>
          <p:nvPr>
            <p:ph type="body" sz="quarter" idx="16" hasCustomPrompt="1"/>
          </p:nvPr>
        </p:nvSpPr>
        <p:spPr>
          <a:xfrm>
            <a:off x="7140929" y="7709770"/>
            <a:ext cx="4001459" cy="523220"/>
          </a:xfrm>
          <a:prstGeom prst="rect">
            <a:avLst/>
          </a:prstGeom>
        </p:spPr>
        <p:txBody>
          <a:bodyPr>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
        <p:nvSpPr>
          <p:cNvPr id="31" name="Text Placeholder 28">
            <a:extLst>
              <a:ext uri="{FF2B5EF4-FFF2-40B4-BE49-F238E27FC236}">
                <a16:creationId xmlns:a16="http://schemas.microsoft.com/office/drawing/2014/main" id="{238CE80F-815F-1D1D-C3D1-7563DEF23379}"/>
              </a:ext>
            </a:extLst>
          </p:cNvPr>
          <p:cNvSpPr>
            <a:spLocks noGrp="1"/>
          </p:cNvSpPr>
          <p:nvPr>
            <p:ph type="body" sz="quarter" idx="17" hasCustomPrompt="1"/>
          </p:nvPr>
        </p:nvSpPr>
        <p:spPr>
          <a:xfrm>
            <a:off x="12066891" y="7178828"/>
            <a:ext cx="4001459" cy="523220"/>
          </a:xfrm>
          <a:prstGeom prst="rect">
            <a:avLst/>
          </a:prstGeom>
        </p:spPr>
        <p:txBody>
          <a:bodyPr>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32" name="Text Placeholder 28">
            <a:extLst>
              <a:ext uri="{FF2B5EF4-FFF2-40B4-BE49-F238E27FC236}">
                <a16:creationId xmlns:a16="http://schemas.microsoft.com/office/drawing/2014/main" id="{BD637E4D-F304-6335-1D7D-15A2503217A7}"/>
              </a:ext>
            </a:extLst>
          </p:cNvPr>
          <p:cNvSpPr>
            <a:spLocks noGrp="1"/>
          </p:cNvSpPr>
          <p:nvPr>
            <p:ph type="body" sz="quarter" idx="18" hasCustomPrompt="1"/>
          </p:nvPr>
        </p:nvSpPr>
        <p:spPr>
          <a:xfrm>
            <a:off x="12066891" y="7709770"/>
            <a:ext cx="4001459" cy="523220"/>
          </a:xfrm>
          <a:prstGeom prst="rect">
            <a:avLst/>
          </a:prstGeom>
        </p:spPr>
        <p:txBody>
          <a:bodyPr>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84AA24B-912F-E542-C42B-F2A4F108F9C7}"/>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9" name="Freeform 12">
            <a:extLst>
              <a:ext uri="{FF2B5EF4-FFF2-40B4-BE49-F238E27FC236}">
                <a16:creationId xmlns:a16="http://schemas.microsoft.com/office/drawing/2014/main" id="{7BA92F8C-AD24-052E-2ED5-53B53F8892AF}"/>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grpSp>
        <p:nvGrpSpPr>
          <p:cNvPr id="20" name="Group 19">
            <a:extLst>
              <a:ext uri="{FF2B5EF4-FFF2-40B4-BE49-F238E27FC236}">
                <a16:creationId xmlns:a16="http://schemas.microsoft.com/office/drawing/2014/main" id="{C5C51A8D-00CA-6A72-0DEA-F56EDFCA8474}"/>
              </a:ext>
            </a:extLst>
          </p:cNvPr>
          <p:cNvGrpSpPr/>
          <p:nvPr userDrawn="1"/>
        </p:nvGrpSpPr>
        <p:grpSpPr>
          <a:xfrm>
            <a:off x="700793" y="9052956"/>
            <a:ext cx="4198372" cy="482030"/>
            <a:chOff x="700793" y="9052956"/>
            <a:chExt cx="4198372" cy="482030"/>
          </a:xfrm>
        </p:grpSpPr>
        <p:sp>
          <p:nvSpPr>
            <p:cNvPr id="21" name="Freeform 2">
              <a:extLst>
                <a:ext uri="{FF2B5EF4-FFF2-40B4-BE49-F238E27FC236}">
                  <a16:creationId xmlns:a16="http://schemas.microsoft.com/office/drawing/2014/main" id="{91E647D2-1F03-9FE4-B90A-4172676E3BD2}"/>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2"/>
              <a:stretch>
                <a:fillRect t="-32759" b="-71159"/>
              </a:stretch>
            </a:blipFill>
          </p:spPr>
          <p:txBody>
            <a:bodyPr/>
            <a:lstStyle/>
            <a:p>
              <a:endParaRPr lang="en-PT"/>
            </a:p>
          </p:txBody>
        </p:sp>
        <p:sp>
          <p:nvSpPr>
            <p:cNvPr id="22" name="Freeform 8">
              <a:extLst>
                <a:ext uri="{FF2B5EF4-FFF2-40B4-BE49-F238E27FC236}">
                  <a16:creationId xmlns:a16="http://schemas.microsoft.com/office/drawing/2014/main" id="{0BAAA9F7-F54A-94BE-C123-8085F3C336DC}"/>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2"/>
              <a:stretch>
                <a:fillRect l="-100258" t="-317509" r="-49525" b="-69023"/>
              </a:stretch>
            </a:blipFill>
          </p:spPr>
          <p:txBody>
            <a:bodyPr/>
            <a:lstStyle/>
            <a:p>
              <a:endParaRPr lang="en-PT"/>
            </a:p>
          </p:txBody>
        </p:sp>
      </p:grpSp>
      <p:sp>
        <p:nvSpPr>
          <p:cNvPr id="24" name="Picture Placeholder 23">
            <a:extLst>
              <a:ext uri="{FF2B5EF4-FFF2-40B4-BE49-F238E27FC236}">
                <a16:creationId xmlns:a16="http://schemas.microsoft.com/office/drawing/2014/main" id="{2495D084-016A-0245-A124-ED4A1FB5EB28}"/>
              </a:ext>
            </a:extLst>
          </p:cNvPr>
          <p:cNvSpPr>
            <a:spLocks noGrp="1"/>
          </p:cNvSpPr>
          <p:nvPr>
            <p:ph type="pic" sz="quarter" idx="10"/>
          </p:nvPr>
        </p:nvSpPr>
        <p:spPr>
          <a:xfrm>
            <a:off x="1028913" y="3074464"/>
            <a:ext cx="2712590" cy="2713014"/>
          </a:xfrm>
          <a:prstGeom prst="ellipse">
            <a:avLst/>
          </a:prstGeom>
        </p:spPr>
        <p:txBody>
          <a:bodyPr/>
          <a:lstStyle>
            <a:lvl1pPr>
              <a:defRPr sz="2800">
                <a:latin typeface="DM Sans 14pt" pitchFamily="2" charset="77"/>
              </a:defRPr>
            </a:lvl1pPr>
          </a:lstStyle>
          <a:p>
            <a:endParaRPr lang="en-PT"/>
          </a:p>
        </p:txBody>
      </p:sp>
      <p:sp>
        <p:nvSpPr>
          <p:cNvPr id="27" name="Text Placeholder 28">
            <a:extLst>
              <a:ext uri="{FF2B5EF4-FFF2-40B4-BE49-F238E27FC236}">
                <a16:creationId xmlns:a16="http://schemas.microsoft.com/office/drawing/2014/main" id="{6E77C130-023F-A39D-6EB7-1E8B6BC167AE}"/>
              </a:ext>
            </a:extLst>
          </p:cNvPr>
          <p:cNvSpPr>
            <a:spLocks noGrp="1"/>
          </p:cNvSpPr>
          <p:nvPr>
            <p:ph type="body" sz="quarter" idx="13" hasCustomPrompt="1"/>
          </p:nvPr>
        </p:nvSpPr>
        <p:spPr>
          <a:xfrm>
            <a:off x="877259" y="6125067"/>
            <a:ext cx="3008942" cy="523220"/>
          </a:xfrm>
          <a:prstGeom prst="rect">
            <a:avLst/>
          </a:prstGeom>
        </p:spPr>
        <p:txBody>
          <a:bodyPr wrap="square">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28" name="Text Placeholder 28">
            <a:extLst>
              <a:ext uri="{FF2B5EF4-FFF2-40B4-BE49-F238E27FC236}">
                <a16:creationId xmlns:a16="http://schemas.microsoft.com/office/drawing/2014/main" id="{D6604D76-C79D-57CF-A18C-5F59435AFF70}"/>
              </a:ext>
            </a:extLst>
          </p:cNvPr>
          <p:cNvSpPr>
            <a:spLocks noGrp="1"/>
          </p:cNvSpPr>
          <p:nvPr>
            <p:ph type="body" sz="quarter" idx="14" hasCustomPrompt="1"/>
          </p:nvPr>
        </p:nvSpPr>
        <p:spPr>
          <a:xfrm>
            <a:off x="877259" y="6656009"/>
            <a:ext cx="3008942" cy="523220"/>
          </a:xfrm>
          <a:prstGeom prst="rect">
            <a:avLst/>
          </a:prstGeom>
        </p:spPr>
        <p:txBody>
          <a:bodyPr wrap="square">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
        <p:nvSpPr>
          <p:cNvPr id="4" name="Title 16">
            <a:extLst>
              <a:ext uri="{FF2B5EF4-FFF2-40B4-BE49-F238E27FC236}">
                <a16:creationId xmlns:a16="http://schemas.microsoft.com/office/drawing/2014/main" id="{0DD74BCB-3BF2-2C29-66DD-70887A342E42}"/>
              </a:ext>
            </a:extLst>
          </p:cNvPr>
          <p:cNvSpPr>
            <a:spLocks noGrp="1"/>
          </p:cNvSpPr>
          <p:nvPr>
            <p:ph type="title" hasCustomPrompt="1"/>
          </p:nvPr>
        </p:nvSpPr>
        <p:spPr>
          <a:xfrm>
            <a:off x="1006577" y="952501"/>
            <a:ext cx="8299356" cy="1447800"/>
          </a:xfrm>
          <a:prstGeom prst="rect">
            <a:avLst/>
          </a:prstGeom>
        </p:spPr>
        <p:txBody>
          <a:bodyPr anchor="t"/>
          <a:lstStyle>
            <a:lvl1pPr algn="l">
              <a:defRPr sz="3500" b="1">
                <a:latin typeface="DM Sans 14pt" pitchFamily="2" charset="77"/>
              </a:defRPr>
            </a:lvl1pPr>
          </a:lstStyle>
          <a:p>
            <a:r>
              <a:rPr lang="en-GB" dirty="0"/>
              <a:t>Optional Title</a:t>
            </a:r>
            <a:endParaRPr lang="en-PT" dirty="0"/>
          </a:p>
        </p:txBody>
      </p:sp>
      <p:sp>
        <p:nvSpPr>
          <p:cNvPr id="6" name="Picture Placeholder 23">
            <a:extLst>
              <a:ext uri="{FF2B5EF4-FFF2-40B4-BE49-F238E27FC236}">
                <a16:creationId xmlns:a16="http://schemas.microsoft.com/office/drawing/2014/main" id="{F16FF2B5-28F4-7162-7D95-7201BD016D70}"/>
              </a:ext>
            </a:extLst>
          </p:cNvPr>
          <p:cNvSpPr>
            <a:spLocks noGrp="1"/>
          </p:cNvSpPr>
          <p:nvPr>
            <p:ph type="pic" sz="quarter" idx="15"/>
          </p:nvPr>
        </p:nvSpPr>
        <p:spPr>
          <a:xfrm>
            <a:off x="4465287" y="3074464"/>
            <a:ext cx="2712590" cy="2713014"/>
          </a:xfrm>
          <a:prstGeom prst="ellipse">
            <a:avLst/>
          </a:prstGeom>
        </p:spPr>
        <p:txBody>
          <a:bodyPr/>
          <a:lstStyle>
            <a:lvl1pPr>
              <a:defRPr sz="2800">
                <a:latin typeface="DM Sans 14pt" pitchFamily="2" charset="77"/>
              </a:defRPr>
            </a:lvl1pPr>
          </a:lstStyle>
          <a:p>
            <a:endParaRPr lang="en-PT"/>
          </a:p>
        </p:txBody>
      </p:sp>
      <p:sp>
        <p:nvSpPr>
          <p:cNvPr id="7" name="Text Placeholder 28">
            <a:extLst>
              <a:ext uri="{FF2B5EF4-FFF2-40B4-BE49-F238E27FC236}">
                <a16:creationId xmlns:a16="http://schemas.microsoft.com/office/drawing/2014/main" id="{C9C642B0-5F2F-5209-14F8-36CE4D2030B8}"/>
              </a:ext>
            </a:extLst>
          </p:cNvPr>
          <p:cNvSpPr>
            <a:spLocks noGrp="1"/>
          </p:cNvSpPr>
          <p:nvPr>
            <p:ph type="body" sz="quarter" idx="16" hasCustomPrompt="1"/>
          </p:nvPr>
        </p:nvSpPr>
        <p:spPr>
          <a:xfrm>
            <a:off x="4313633" y="6125067"/>
            <a:ext cx="3008942" cy="523220"/>
          </a:xfrm>
          <a:prstGeom prst="rect">
            <a:avLst/>
          </a:prstGeom>
        </p:spPr>
        <p:txBody>
          <a:bodyPr wrap="square">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8" name="Text Placeholder 28">
            <a:extLst>
              <a:ext uri="{FF2B5EF4-FFF2-40B4-BE49-F238E27FC236}">
                <a16:creationId xmlns:a16="http://schemas.microsoft.com/office/drawing/2014/main" id="{9454A118-B119-4E80-0122-AE3D43FDB22A}"/>
              </a:ext>
            </a:extLst>
          </p:cNvPr>
          <p:cNvSpPr>
            <a:spLocks noGrp="1"/>
          </p:cNvSpPr>
          <p:nvPr>
            <p:ph type="body" sz="quarter" idx="17" hasCustomPrompt="1"/>
          </p:nvPr>
        </p:nvSpPr>
        <p:spPr>
          <a:xfrm>
            <a:off x="4313633" y="6656009"/>
            <a:ext cx="3008942" cy="523220"/>
          </a:xfrm>
          <a:prstGeom prst="rect">
            <a:avLst/>
          </a:prstGeom>
        </p:spPr>
        <p:txBody>
          <a:bodyPr wrap="square">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
        <p:nvSpPr>
          <p:cNvPr id="10" name="Picture Placeholder 23">
            <a:extLst>
              <a:ext uri="{FF2B5EF4-FFF2-40B4-BE49-F238E27FC236}">
                <a16:creationId xmlns:a16="http://schemas.microsoft.com/office/drawing/2014/main" id="{8C4A99FB-AA61-0FCE-E241-D13B60DF25B2}"/>
              </a:ext>
            </a:extLst>
          </p:cNvPr>
          <p:cNvSpPr>
            <a:spLocks noGrp="1"/>
          </p:cNvSpPr>
          <p:nvPr>
            <p:ph type="pic" sz="quarter" idx="18"/>
          </p:nvPr>
        </p:nvSpPr>
        <p:spPr>
          <a:xfrm>
            <a:off x="7901661" y="3074464"/>
            <a:ext cx="2712590" cy="2713014"/>
          </a:xfrm>
          <a:prstGeom prst="ellipse">
            <a:avLst/>
          </a:prstGeom>
        </p:spPr>
        <p:txBody>
          <a:bodyPr/>
          <a:lstStyle>
            <a:lvl1pPr>
              <a:defRPr sz="2800">
                <a:latin typeface="DM Sans 14pt" pitchFamily="2" charset="77"/>
              </a:defRPr>
            </a:lvl1pPr>
          </a:lstStyle>
          <a:p>
            <a:endParaRPr lang="en-PT"/>
          </a:p>
        </p:txBody>
      </p:sp>
      <p:sp>
        <p:nvSpPr>
          <p:cNvPr id="11" name="Text Placeholder 28">
            <a:extLst>
              <a:ext uri="{FF2B5EF4-FFF2-40B4-BE49-F238E27FC236}">
                <a16:creationId xmlns:a16="http://schemas.microsoft.com/office/drawing/2014/main" id="{9E49264A-ECA8-CC7F-C596-BBEE737357CA}"/>
              </a:ext>
            </a:extLst>
          </p:cNvPr>
          <p:cNvSpPr>
            <a:spLocks noGrp="1"/>
          </p:cNvSpPr>
          <p:nvPr>
            <p:ph type="body" sz="quarter" idx="19" hasCustomPrompt="1"/>
          </p:nvPr>
        </p:nvSpPr>
        <p:spPr>
          <a:xfrm>
            <a:off x="7750007" y="6125067"/>
            <a:ext cx="3008942" cy="523220"/>
          </a:xfrm>
          <a:prstGeom prst="rect">
            <a:avLst/>
          </a:prstGeom>
        </p:spPr>
        <p:txBody>
          <a:bodyPr wrap="square">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12" name="Text Placeholder 28">
            <a:extLst>
              <a:ext uri="{FF2B5EF4-FFF2-40B4-BE49-F238E27FC236}">
                <a16:creationId xmlns:a16="http://schemas.microsoft.com/office/drawing/2014/main" id="{AADE48DB-3DDC-45E1-53AD-6DC296B596BE}"/>
              </a:ext>
            </a:extLst>
          </p:cNvPr>
          <p:cNvSpPr>
            <a:spLocks noGrp="1"/>
          </p:cNvSpPr>
          <p:nvPr>
            <p:ph type="body" sz="quarter" idx="20" hasCustomPrompt="1"/>
          </p:nvPr>
        </p:nvSpPr>
        <p:spPr>
          <a:xfrm>
            <a:off x="7750007" y="6656009"/>
            <a:ext cx="3008942" cy="523220"/>
          </a:xfrm>
          <a:prstGeom prst="rect">
            <a:avLst/>
          </a:prstGeom>
        </p:spPr>
        <p:txBody>
          <a:bodyPr wrap="square">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
        <p:nvSpPr>
          <p:cNvPr id="13" name="Picture Placeholder 23">
            <a:extLst>
              <a:ext uri="{FF2B5EF4-FFF2-40B4-BE49-F238E27FC236}">
                <a16:creationId xmlns:a16="http://schemas.microsoft.com/office/drawing/2014/main" id="{948FD65A-C994-EFAE-695C-3BBE8449B478}"/>
              </a:ext>
            </a:extLst>
          </p:cNvPr>
          <p:cNvSpPr>
            <a:spLocks noGrp="1"/>
          </p:cNvSpPr>
          <p:nvPr>
            <p:ph type="pic" sz="quarter" idx="21"/>
          </p:nvPr>
        </p:nvSpPr>
        <p:spPr>
          <a:xfrm>
            <a:off x="11338035" y="3074464"/>
            <a:ext cx="2712590" cy="2713014"/>
          </a:xfrm>
          <a:prstGeom prst="ellipse">
            <a:avLst/>
          </a:prstGeom>
        </p:spPr>
        <p:txBody>
          <a:bodyPr/>
          <a:lstStyle>
            <a:lvl1pPr>
              <a:defRPr sz="2800">
                <a:latin typeface="DM Sans 14pt" pitchFamily="2" charset="77"/>
              </a:defRPr>
            </a:lvl1pPr>
          </a:lstStyle>
          <a:p>
            <a:endParaRPr lang="en-PT"/>
          </a:p>
        </p:txBody>
      </p:sp>
      <p:sp>
        <p:nvSpPr>
          <p:cNvPr id="14" name="Text Placeholder 28">
            <a:extLst>
              <a:ext uri="{FF2B5EF4-FFF2-40B4-BE49-F238E27FC236}">
                <a16:creationId xmlns:a16="http://schemas.microsoft.com/office/drawing/2014/main" id="{E62E857E-FC81-A28E-C0AB-8E0782CBD1BF}"/>
              </a:ext>
            </a:extLst>
          </p:cNvPr>
          <p:cNvSpPr>
            <a:spLocks noGrp="1"/>
          </p:cNvSpPr>
          <p:nvPr>
            <p:ph type="body" sz="quarter" idx="22" hasCustomPrompt="1"/>
          </p:nvPr>
        </p:nvSpPr>
        <p:spPr>
          <a:xfrm>
            <a:off x="11186381" y="6125067"/>
            <a:ext cx="3008942" cy="523220"/>
          </a:xfrm>
          <a:prstGeom prst="rect">
            <a:avLst/>
          </a:prstGeom>
        </p:spPr>
        <p:txBody>
          <a:bodyPr wrap="square">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15" name="Text Placeholder 28">
            <a:extLst>
              <a:ext uri="{FF2B5EF4-FFF2-40B4-BE49-F238E27FC236}">
                <a16:creationId xmlns:a16="http://schemas.microsoft.com/office/drawing/2014/main" id="{66F92E75-03A4-03AE-1169-A218FF89D1C1}"/>
              </a:ext>
            </a:extLst>
          </p:cNvPr>
          <p:cNvSpPr>
            <a:spLocks noGrp="1"/>
          </p:cNvSpPr>
          <p:nvPr>
            <p:ph type="body" sz="quarter" idx="23" hasCustomPrompt="1"/>
          </p:nvPr>
        </p:nvSpPr>
        <p:spPr>
          <a:xfrm>
            <a:off x="11186381" y="6656009"/>
            <a:ext cx="3008942" cy="523220"/>
          </a:xfrm>
          <a:prstGeom prst="rect">
            <a:avLst/>
          </a:prstGeom>
        </p:spPr>
        <p:txBody>
          <a:bodyPr wrap="square">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
        <p:nvSpPr>
          <p:cNvPr id="16" name="Picture Placeholder 23">
            <a:extLst>
              <a:ext uri="{FF2B5EF4-FFF2-40B4-BE49-F238E27FC236}">
                <a16:creationId xmlns:a16="http://schemas.microsoft.com/office/drawing/2014/main" id="{5B7239A4-BB03-7CDC-F62A-2656364E1741}"/>
              </a:ext>
            </a:extLst>
          </p:cNvPr>
          <p:cNvSpPr>
            <a:spLocks noGrp="1"/>
          </p:cNvSpPr>
          <p:nvPr>
            <p:ph type="pic" sz="quarter" idx="24"/>
          </p:nvPr>
        </p:nvSpPr>
        <p:spPr>
          <a:xfrm>
            <a:off x="14774409" y="3074464"/>
            <a:ext cx="2712590" cy="2713014"/>
          </a:xfrm>
          <a:prstGeom prst="ellipse">
            <a:avLst/>
          </a:prstGeom>
        </p:spPr>
        <p:txBody>
          <a:bodyPr/>
          <a:lstStyle>
            <a:lvl1pPr>
              <a:defRPr sz="2800">
                <a:latin typeface="DM Sans 14pt" pitchFamily="2" charset="77"/>
              </a:defRPr>
            </a:lvl1pPr>
          </a:lstStyle>
          <a:p>
            <a:endParaRPr lang="en-PT"/>
          </a:p>
        </p:txBody>
      </p:sp>
      <p:sp>
        <p:nvSpPr>
          <p:cNvPr id="17" name="Text Placeholder 28">
            <a:extLst>
              <a:ext uri="{FF2B5EF4-FFF2-40B4-BE49-F238E27FC236}">
                <a16:creationId xmlns:a16="http://schemas.microsoft.com/office/drawing/2014/main" id="{40676CE0-A626-0D96-14B7-71CB3C495BDB}"/>
              </a:ext>
            </a:extLst>
          </p:cNvPr>
          <p:cNvSpPr>
            <a:spLocks noGrp="1"/>
          </p:cNvSpPr>
          <p:nvPr>
            <p:ph type="body" sz="quarter" idx="25" hasCustomPrompt="1"/>
          </p:nvPr>
        </p:nvSpPr>
        <p:spPr>
          <a:xfrm>
            <a:off x="14622755" y="6125067"/>
            <a:ext cx="3008942" cy="523220"/>
          </a:xfrm>
          <a:prstGeom prst="rect">
            <a:avLst/>
          </a:prstGeom>
        </p:spPr>
        <p:txBody>
          <a:bodyPr wrap="square">
            <a:spAutoFit/>
          </a:bodyPr>
          <a:lstStyle>
            <a:lvl1pPr marL="0" indent="0" algn="ctr">
              <a:buNone/>
              <a:defRPr sz="2800" b="1">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Name</a:t>
            </a:r>
          </a:p>
        </p:txBody>
      </p:sp>
      <p:sp>
        <p:nvSpPr>
          <p:cNvPr id="18" name="Text Placeholder 28">
            <a:extLst>
              <a:ext uri="{FF2B5EF4-FFF2-40B4-BE49-F238E27FC236}">
                <a16:creationId xmlns:a16="http://schemas.microsoft.com/office/drawing/2014/main" id="{C6FD0FCA-E33B-9A27-144B-944BF1859B38}"/>
              </a:ext>
            </a:extLst>
          </p:cNvPr>
          <p:cNvSpPr>
            <a:spLocks noGrp="1"/>
          </p:cNvSpPr>
          <p:nvPr>
            <p:ph type="body" sz="quarter" idx="26" hasCustomPrompt="1"/>
          </p:nvPr>
        </p:nvSpPr>
        <p:spPr>
          <a:xfrm>
            <a:off x="14622755" y="6656009"/>
            <a:ext cx="3008942" cy="523220"/>
          </a:xfrm>
          <a:prstGeom prst="rect">
            <a:avLst/>
          </a:prstGeom>
        </p:spPr>
        <p:txBody>
          <a:bodyPr wrap="square">
            <a:spAutoFit/>
          </a:bodyPr>
          <a:lstStyle>
            <a:lvl1pPr marL="0" indent="0" algn="ctr">
              <a:buNone/>
              <a:defRPr sz="2800" b="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Organisation</a:t>
            </a:r>
          </a:p>
        </p:txBody>
      </p:sp>
    </p:spTree>
    <p:extLst>
      <p:ext uri="{BB962C8B-B14F-4D97-AF65-F5344CB8AC3E}">
        <p14:creationId xmlns:p14="http://schemas.microsoft.com/office/powerpoint/2010/main" val="337004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CDEF374-19D1-D3F6-DEAB-8BBDAE7C4A07}"/>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8" name="Freeform 12">
            <a:extLst>
              <a:ext uri="{FF2B5EF4-FFF2-40B4-BE49-F238E27FC236}">
                <a16:creationId xmlns:a16="http://schemas.microsoft.com/office/drawing/2014/main" id="{623F3935-1346-5699-AE8F-9094408C28D1}"/>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grpSp>
        <p:nvGrpSpPr>
          <p:cNvPr id="19" name="Group 18">
            <a:extLst>
              <a:ext uri="{FF2B5EF4-FFF2-40B4-BE49-F238E27FC236}">
                <a16:creationId xmlns:a16="http://schemas.microsoft.com/office/drawing/2014/main" id="{14C4FF4D-7402-F6E4-6174-B7F10E7755AA}"/>
              </a:ext>
            </a:extLst>
          </p:cNvPr>
          <p:cNvGrpSpPr/>
          <p:nvPr userDrawn="1"/>
        </p:nvGrpSpPr>
        <p:grpSpPr>
          <a:xfrm>
            <a:off x="700793" y="9052956"/>
            <a:ext cx="4198372" cy="482030"/>
            <a:chOff x="700793" y="9052956"/>
            <a:chExt cx="4198372" cy="482030"/>
          </a:xfrm>
        </p:grpSpPr>
        <p:sp>
          <p:nvSpPr>
            <p:cNvPr id="20" name="Freeform 2">
              <a:extLst>
                <a:ext uri="{FF2B5EF4-FFF2-40B4-BE49-F238E27FC236}">
                  <a16:creationId xmlns:a16="http://schemas.microsoft.com/office/drawing/2014/main" id="{08BA7DB1-8731-44FD-CC6A-26CD51C38567}"/>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2"/>
              <a:stretch>
                <a:fillRect t="-32759" b="-71159"/>
              </a:stretch>
            </a:blipFill>
          </p:spPr>
          <p:txBody>
            <a:bodyPr/>
            <a:lstStyle/>
            <a:p>
              <a:endParaRPr lang="en-PT"/>
            </a:p>
          </p:txBody>
        </p:sp>
        <p:sp>
          <p:nvSpPr>
            <p:cNvPr id="21" name="Freeform 8">
              <a:extLst>
                <a:ext uri="{FF2B5EF4-FFF2-40B4-BE49-F238E27FC236}">
                  <a16:creationId xmlns:a16="http://schemas.microsoft.com/office/drawing/2014/main" id="{279A7F91-97C6-BB3B-2CEF-EEC128B6D458}"/>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2"/>
              <a:stretch>
                <a:fillRect l="-100258" t="-317509" r="-49525" b="-69023"/>
              </a:stretch>
            </a:blipFill>
          </p:spPr>
          <p:txBody>
            <a:bodyPr/>
            <a:lstStyle/>
            <a:p>
              <a:endParaRPr lang="en-PT"/>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12" name="TextBox 2">
            <a:extLst>
              <a:ext uri="{FF2B5EF4-FFF2-40B4-BE49-F238E27FC236}">
                <a16:creationId xmlns:a16="http://schemas.microsoft.com/office/drawing/2014/main" id="{FF542020-C737-E769-C557-937D8FDFCC3D}"/>
              </a:ext>
            </a:extLst>
          </p:cNvPr>
          <p:cNvSpPr txBox="1"/>
          <p:nvPr userDrawn="1"/>
        </p:nvSpPr>
        <p:spPr>
          <a:xfrm>
            <a:off x="1028700" y="4437353"/>
            <a:ext cx="5743914" cy="994448"/>
          </a:xfrm>
          <a:prstGeom prst="rect">
            <a:avLst/>
          </a:prstGeom>
        </p:spPr>
        <p:txBody>
          <a:bodyPr wrap="square" lIns="0" tIns="0" rIns="0" bIns="0" rtlCol="0" anchor="t">
            <a:spAutoFit/>
          </a:bodyPr>
          <a:lstStyle/>
          <a:p>
            <a:pPr algn="l">
              <a:lnSpc>
                <a:spcPts val="7509"/>
              </a:lnSpc>
            </a:pPr>
            <a:r>
              <a:rPr lang="en-US" sz="7220" b="1" spc="-72" dirty="0">
                <a:solidFill>
                  <a:srgbClr val="333333"/>
                </a:solidFill>
                <a:latin typeface="DM Sans Bold"/>
                <a:ea typeface="DM Sans Bold"/>
                <a:cs typeface="DM Sans Bold"/>
                <a:sym typeface="DM Sans Bold"/>
              </a:rPr>
              <a:t>THANK YOU</a:t>
            </a:r>
          </a:p>
        </p:txBody>
      </p:sp>
      <p:grpSp>
        <p:nvGrpSpPr>
          <p:cNvPr id="13" name="Group 3">
            <a:extLst>
              <a:ext uri="{FF2B5EF4-FFF2-40B4-BE49-F238E27FC236}">
                <a16:creationId xmlns:a16="http://schemas.microsoft.com/office/drawing/2014/main" id="{50AB5828-027D-58A5-150B-24EA809AF1EE}"/>
              </a:ext>
            </a:extLst>
          </p:cNvPr>
          <p:cNvGrpSpPr/>
          <p:nvPr userDrawn="1"/>
        </p:nvGrpSpPr>
        <p:grpSpPr>
          <a:xfrm rot="5400000">
            <a:off x="-5071868" y="5085838"/>
            <a:ext cx="10273030" cy="129293"/>
            <a:chOff x="0" y="0"/>
            <a:chExt cx="2705654" cy="34053"/>
          </a:xfrm>
        </p:grpSpPr>
        <p:sp>
          <p:nvSpPr>
            <p:cNvPr id="14" name="Freeform 4">
              <a:extLst>
                <a:ext uri="{FF2B5EF4-FFF2-40B4-BE49-F238E27FC236}">
                  <a16:creationId xmlns:a16="http://schemas.microsoft.com/office/drawing/2014/main" id="{F2632077-475F-5194-AD84-ABD4A19A48D9}"/>
                </a:ext>
              </a:extLst>
            </p:cNvPr>
            <p:cNvSpPr/>
            <p:nvPr/>
          </p:nvSpPr>
          <p:spPr>
            <a:xfrm>
              <a:off x="0" y="0"/>
              <a:ext cx="2705654" cy="34053"/>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a:p>
          </p:txBody>
        </p:sp>
        <p:sp>
          <p:nvSpPr>
            <p:cNvPr id="15" name="TextBox 5">
              <a:extLst>
                <a:ext uri="{FF2B5EF4-FFF2-40B4-BE49-F238E27FC236}">
                  <a16:creationId xmlns:a16="http://schemas.microsoft.com/office/drawing/2014/main" id="{0A7520ED-1C2C-06F5-A3A1-26519D1B0248}"/>
                </a:ext>
              </a:extLst>
            </p:cNvPr>
            <p:cNvSpPr txBox="1"/>
            <p:nvPr/>
          </p:nvSpPr>
          <p:spPr>
            <a:xfrm>
              <a:off x="0" y="-38100"/>
              <a:ext cx="2705654" cy="72153"/>
            </a:xfrm>
            <a:prstGeom prst="rect">
              <a:avLst/>
            </a:prstGeom>
          </p:spPr>
          <p:txBody>
            <a:bodyPr lIns="50800" tIns="50800" rIns="50800" bIns="50800" rtlCol="0" anchor="ctr"/>
            <a:lstStyle/>
            <a:p>
              <a:pPr algn="ctr">
                <a:lnSpc>
                  <a:spcPts val="2659"/>
                </a:lnSpc>
              </a:pPr>
              <a:endParaRPr/>
            </a:p>
          </p:txBody>
        </p:sp>
      </p:grpSp>
      <p:sp>
        <p:nvSpPr>
          <p:cNvPr id="16" name="Freeform 6">
            <a:extLst>
              <a:ext uri="{FF2B5EF4-FFF2-40B4-BE49-F238E27FC236}">
                <a16:creationId xmlns:a16="http://schemas.microsoft.com/office/drawing/2014/main" id="{314DD24E-96FF-C7A9-25DA-58916AB4E32F}"/>
              </a:ext>
            </a:extLst>
          </p:cNvPr>
          <p:cNvSpPr/>
          <p:nvPr userDrawn="1"/>
        </p:nvSpPr>
        <p:spPr>
          <a:xfrm>
            <a:off x="1049334" y="6742073"/>
            <a:ext cx="379065" cy="379065"/>
          </a:xfrm>
          <a:custGeom>
            <a:avLst/>
            <a:gdLst/>
            <a:ahLst/>
            <a:cxnLst/>
            <a:rect l="l" t="t" r="r" b="b"/>
            <a:pathLst>
              <a:path w="379065" h="379065">
                <a:moveTo>
                  <a:pt x="0" y="0"/>
                </a:moveTo>
                <a:lnTo>
                  <a:pt x="379065" y="0"/>
                </a:lnTo>
                <a:lnTo>
                  <a:pt x="379065" y="379065"/>
                </a:lnTo>
                <a:lnTo>
                  <a:pt x="0" y="3790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T"/>
          </a:p>
        </p:txBody>
      </p:sp>
      <p:sp>
        <p:nvSpPr>
          <p:cNvPr id="17" name="Freeform 7">
            <a:extLst>
              <a:ext uri="{FF2B5EF4-FFF2-40B4-BE49-F238E27FC236}">
                <a16:creationId xmlns:a16="http://schemas.microsoft.com/office/drawing/2014/main" id="{0DA24836-EBEB-9B10-CAA5-4D9559CAEE07}"/>
              </a:ext>
            </a:extLst>
          </p:cNvPr>
          <p:cNvSpPr/>
          <p:nvPr userDrawn="1"/>
        </p:nvSpPr>
        <p:spPr>
          <a:xfrm>
            <a:off x="1028700" y="7577579"/>
            <a:ext cx="420332" cy="304215"/>
          </a:xfrm>
          <a:custGeom>
            <a:avLst/>
            <a:gdLst/>
            <a:ahLst/>
            <a:cxnLst/>
            <a:rect l="l" t="t" r="r" b="b"/>
            <a:pathLst>
              <a:path w="420332" h="304215">
                <a:moveTo>
                  <a:pt x="0" y="0"/>
                </a:moveTo>
                <a:lnTo>
                  <a:pt x="420332" y="0"/>
                </a:lnTo>
                <a:lnTo>
                  <a:pt x="420332" y="304216"/>
                </a:lnTo>
                <a:lnTo>
                  <a:pt x="0" y="304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T"/>
          </a:p>
        </p:txBody>
      </p:sp>
      <p:sp>
        <p:nvSpPr>
          <p:cNvPr id="18" name="Freeform 8">
            <a:extLst>
              <a:ext uri="{FF2B5EF4-FFF2-40B4-BE49-F238E27FC236}">
                <a16:creationId xmlns:a16="http://schemas.microsoft.com/office/drawing/2014/main" id="{469B2F57-FB15-CBD0-9FF9-A5B5E884936E}"/>
              </a:ext>
            </a:extLst>
          </p:cNvPr>
          <p:cNvSpPr/>
          <p:nvPr userDrawn="1"/>
        </p:nvSpPr>
        <p:spPr>
          <a:xfrm>
            <a:off x="1049334" y="5851298"/>
            <a:ext cx="434334" cy="434334"/>
          </a:xfrm>
          <a:custGeom>
            <a:avLst/>
            <a:gdLst/>
            <a:ahLst/>
            <a:cxnLst/>
            <a:rect l="l" t="t" r="r" b="b"/>
            <a:pathLst>
              <a:path w="434334" h="434334">
                <a:moveTo>
                  <a:pt x="0" y="0"/>
                </a:moveTo>
                <a:lnTo>
                  <a:pt x="434334" y="0"/>
                </a:lnTo>
                <a:lnTo>
                  <a:pt x="434334" y="434334"/>
                </a:lnTo>
                <a:lnTo>
                  <a:pt x="0" y="434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T"/>
          </a:p>
        </p:txBody>
      </p:sp>
      <p:sp>
        <p:nvSpPr>
          <p:cNvPr id="19" name="TextBox 9">
            <a:extLst>
              <a:ext uri="{FF2B5EF4-FFF2-40B4-BE49-F238E27FC236}">
                <a16:creationId xmlns:a16="http://schemas.microsoft.com/office/drawing/2014/main" id="{5946B518-021D-B1F2-F6B3-0937AFAF57DA}"/>
              </a:ext>
            </a:extLst>
          </p:cNvPr>
          <p:cNvSpPr txBox="1"/>
          <p:nvPr userDrawn="1"/>
        </p:nvSpPr>
        <p:spPr>
          <a:xfrm>
            <a:off x="1738654" y="7241912"/>
            <a:ext cx="3956988" cy="770479"/>
          </a:xfrm>
          <a:prstGeom prst="rect">
            <a:avLst/>
          </a:prstGeom>
        </p:spPr>
        <p:txBody>
          <a:bodyPr lIns="0" tIns="0" rIns="0" bIns="0" rtlCol="0" anchor="t">
            <a:spAutoFit/>
          </a:bodyPr>
          <a:lstStyle/>
          <a:p>
            <a:pPr algn="just">
              <a:lnSpc>
                <a:spcPts val="6344"/>
              </a:lnSpc>
            </a:pPr>
            <a:r>
              <a:rPr lang="en-US" sz="4531">
                <a:solidFill>
                  <a:srgbClr val="0078B6"/>
                </a:solidFill>
                <a:latin typeface="DM Sans 14pt"/>
                <a:ea typeface="DM Sans 14pt"/>
                <a:cs typeface="DM Sans 14pt"/>
                <a:sym typeface="DM Sans"/>
              </a:rPr>
              <a:t>strep</a:t>
            </a:r>
          </a:p>
        </p:txBody>
      </p:sp>
      <p:sp>
        <p:nvSpPr>
          <p:cNvPr id="20" name="TextBox 10">
            <a:extLst>
              <a:ext uri="{FF2B5EF4-FFF2-40B4-BE49-F238E27FC236}">
                <a16:creationId xmlns:a16="http://schemas.microsoft.com/office/drawing/2014/main" id="{0CBB717F-07EB-AC09-C074-A30C28A5A80C}"/>
              </a:ext>
            </a:extLst>
          </p:cNvPr>
          <p:cNvSpPr txBox="1"/>
          <p:nvPr userDrawn="1"/>
        </p:nvSpPr>
        <p:spPr>
          <a:xfrm>
            <a:off x="1738654" y="6503503"/>
            <a:ext cx="3956988" cy="770479"/>
          </a:xfrm>
          <a:prstGeom prst="rect">
            <a:avLst/>
          </a:prstGeom>
        </p:spPr>
        <p:txBody>
          <a:bodyPr lIns="0" tIns="0" rIns="0" bIns="0" rtlCol="0" anchor="t">
            <a:spAutoFit/>
          </a:bodyPr>
          <a:lstStyle/>
          <a:p>
            <a:pPr algn="just">
              <a:lnSpc>
                <a:spcPts val="6344"/>
              </a:lnSpc>
            </a:pPr>
            <a:r>
              <a:rPr lang="en-US" sz="4531">
                <a:solidFill>
                  <a:srgbClr val="0078B6"/>
                </a:solidFill>
                <a:latin typeface="DM Sans 14pt"/>
                <a:ea typeface="DM Sans 14pt"/>
                <a:cs typeface="DM Sans 14pt"/>
                <a:sym typeface="DM Sans"/>
              </a:rPr>
              <a:t>strep</a:t>
            </a:r>
          </a:p>
        </p:txBody>
      </p:sp>
      <p:sp>
        <p:nvSpPr>
          <p:cNvPr id="21" name="TextBox 11">
            <a:extLst>
              <a:ext uri="{FF2B5EF4-FFF2-40B4-BE49-F238E27FC236}">
                <a16:creationId xmlns:a16="http://schemas.microsoft.com/office/drawing/2014/main" id="{6C0DCF4B-400B-EBA7-D79F-128DB1FB97C8}"/>
              </a:ext>
            </a:extLst>
          </p:cNvPr>
          <p:cNvSpPr txBox="1"/>
          <p:nvPr userDrawn="1"/>
        </p:nvSpPr>
        <p:spPr>
          <a:xfrm>
            <a:off x="1738654" y="5640363"/>
            <a:ext cx="3956988" cy="770479"/>
          </a:xfrm>
          <a:prstGeom prst="rect">
            <a:avLst/>
          </a:prstGeom>
        </p:spPr>
        <p:txBody>
          <a:bodyPr lIns="0" tIns="0" rIns="0" bIns="0" rtlCol="0" anchor="t">
            <a:spAutoFit/>
          </a:bodyPr>
          <a:lstStyle/>
          <a:p>
            <a:pPr algn="just">
              <a:lnSpc>
                <a:spcPts val="6344"/>
              </a:lnSpc>
            </a:pPr>
            <a:r>
              <a:rPr lang="en-US" sz="4531" b="1">
                <a:solidFill>
                  <a:srgbClr val="0078B6"/>
                </a:solidFill>
                <a:latin typeface="DM Sans Bold"/>
                <a:ea typeface="DM Sans Bold"/>
                <a:cs typeface="DM Sans Bold"/>
                <a:sym typeface="DM Sans Bold"/>
              </a:rPr>
              <a:t>strep.eu</a:t>
            </a:r>
          </a:p>
        </p:txBody>
      </p:sp>
      <p:grpSp>
        <p:nvGrpSpPr>
          <p:cNvPr id="22" name="Group 12">
            <a:extLst>
              <a:ext uri="{FF2B5EF4-FFF2-40B4-BE49-F238E27FC236}">
                <a16:creationId xmlns:a16="http://schemas.microsoft.com/office/drawing/2014/main" id="{F644AA8A-E844-9A65-576D-CCA22EF057AF}"/>
              </a:ext>
            </a:extLst>
          </p:cNvPr>
          <p:cNvGrpSpPr/>
          <p:nvPr userDrawn="1"/>
        </p:nvGrpSpPr>
        <p:grpSpPr>
          <a:xfrm>
            <a:off x="13939581" y="-1670607"/>
            <a:ext cx="3483342" cy="12951552"/>
            <a:chOff x="0" y="0"/>
            <a:chExt cx="4644456" cy="17268736"/>
          </a:xfrm>
        </p:grpSpPr>
        <p:sp>
          <p:nvSpPr>
            <p:cNvPr id="23" name="Freeform 13">
              <a:extLst>
                <a:ext uri="{FF2B5EF4-FFF2-40B4-BE49-F238E27FC236}">
                  <a16:creationId xmlns:a16="http://schemas.microsoft.com/office/drawing/2014/main" id="{783D7312-2C76-9887-41B1-8D91C7B11D45}"/>
                </a:ext>
              </a:extLst>
            </p:cNvPr>
            <p:cNvSpPr/>
            <p:nvPr/>
          </p:nvSpPr>
          <p:spPr>
            <a:xfrm flipV="1">
              <a:off x="0" y="0"/>
              <a:ext cx="4644456" cy="4761468"/>
            </a:xfrm>
            <a:custGeom>
              <a:avLst/>
              <a:gdLst/>
              <a:ahLst/>
              <a:cxnLst/>
              <a:rect l="l" t="t" r="r" b="b"/>
              <a:pathLst>
                <a:path w="4644456" h="4761468">
                  <a:moveTo>
                    <a:pt x="0" y="4761468"/>
                  </a:moveTo>
                  <a:lnTo>
                    <a:pt x="4644456" y="4761468"/>
                  </a:lnTo>
                  <a:lnTo>
                    <a:pt x="4644456" y="0"/>
                  </a:lnTo>
                  <a:lnTo>
                    <a:pt x="0" y="0"/>
                  </a:lnTo>
                  <a:lnTo>
                    <a:pt x="0" y="4761468"/>
                  </a:lnTo>
                  <a:close/>
                </a:path>
              </a:pathLst>
            </a:custGeom>
            <a:blipFill>
              <a:blip r:embed="rId8">
                <a:alphaModFix amt="85000"/>
              </a:blip>
              <a:stretch>
                <a:fillRect b="-181372"/>
              </a:stretch>
            </a:blipFill>
          </p:spPr>
          <p:txBody>
            <a:bodyPr/>
            <a:lstStyle/>
            <a:p>
              <a:endParaRPr lang="en-PT"/>
            </a:p>
          </p:txBody>
        </p:sp>
        <p:sp>
          <p:nvSpPr>
            <p:cNvPr id="24" name="Freeform 14">
              <a:extLst>
                <a:ext uri="{FF2B5EF4-FFF2-40B4-BE49-F238E27FC236}">
                  <a16:creationId xmlns:a16="http://schemas.microsoft.com/office/drawing/2014/main" id="{EF640261-F4CA-B286-8E63-9FCA0DF47C6F}"/>
                </a:ext>
              </a:extLst>
            </p:cNvPr>
            <p:cNvSpPr/>
            <p:nvPr/>
          </p:nvSpPr>
          <p:spPr>
            <a:xfrm>
              <a:off x="0" y="2432266"/>
              <a:ext cx="4644456" cy="13397468"/>
            </a:xfrm>
            <a:custGeom>
              <a:avLst/>
              <a:gdLst/>
              <a:ahLst/>
              <a:cxnLst/>
              <a:rect l="l" t="t" r="r" b="b"/>
              <a:pathLst>
                <a:path w="4644456" h="13397468">
                  <a:moveTo>
                    <a:pt x="0" y="0"/>
                  </a:moveTo>
                  <a:lnTo>
                    <a:pt x="4644456" y="0"/>
                  </a:lnTo>
                  <a:lnTo>
                    <a:pt x="4644456" y="13397468"/>
                  </a:lnTo>
                  <a:lnTo>
                    <a:pt x="0" y="13397468"/>
                  </a:lnTo>
                  <a:lnTo>
                    <a:pt x="0" y="0"/>
                  </a:lnTo>
                  <a:close/>
                </a:path>
              </a:pathLst>
            </a:custGeom>
            <a:blipFill>
              <a:blip r:embed="rId8"/>
              <a:stretch>
                <a:fillRect/>
              </a:stretch>
            </a:blipFill>
          </p:spPr>
          <p:txBody>
            <a:bodyPr/>
            <a:lstStyle/>
            <a:p>
              <a:endParaRPr lang="en-PT"/>
            </a:p>
          </p:txBody>
        </p:sp>
        <p:sp>
          <p:nvSpPr>
            <p:cNvPr id="25" name="Freeform 15">
              <a:extLst>
                <a:ext uri="{FF2B5EF4-FFF2-40B4-BE49-F238E27FC236}">
                  <a16:creationId xmlns:a16="http://schemas.microsoft.com/office/drawing/2014/main" id="{9F5D668E-C2E6-8E90-1B8E-DE183D6BADD2}"/>
                </a:ext>
              </a:extLst>
            </p:cNvPr>
            <p:cNvSpPr/>
            <p:nvPr/>
          </p:nvSpPr>
          <p:spPr>
            <a:xfrm flipV="1">
              <a:off x="0" y="12888268"/>
              <a:ext cx="4644456" cy="4380468"/>
            </a:xfrm>
            <a:custGeom>
              <a:avLst/>
              <a:gdLst/>
              <a:ahLst/>
              <a:cxnLst/>
              <a:rect l="l" t="t" r="r" b="b"/>
              <a:pathLst>
                <a:path w="4644456" h="4380468">
                  <a:moveTo>
                    <a:pt x="0" y="4380468"/>
                  </a:moveTo>
                  <a:lnTo>
                    <a:pt x="4644456" y="4380468"/>
                  </a:lnTo>
                  <a:lnTo>
                    <a:pt x="4644456" y="0"/>
                  </a:lnTo>
                  <a:lnTo>
                    <a:pt x="0" y="0"/>
                  </a:lnTo>
                  <a:lnTo>
                    <a:pt x="0" y="4380468"/>
                  </a:lnTo>
                  <a:close/>
                </a:path>
              </a:pathLst>
            </a:custGeom>
            <a:blipFill>
              <a:blip r:embed="rId8">
                <a:alphaModFix amt="85000"/>
              </a:blip>
              <a:stretch>
                <a:fillRect t="-205845"/>
              </a:stretch>
            </a:blipFill>
          </p:spPr>
          <p:txBody>
            <a:bodyPr/>
            <a:lstStyle/>
            <a:p>
              <a:endParaRPr lang="en-PT"/>
            </a:p>
          </p:txBody>
        </p:sp>
      </p:grpSp>
      <p:sp>
        <p:nvSpPr>
          <p:cNvPr id="26" name="Freeform 18">
            <a:extLst>
              <a:ext uri="{FF2B5EF4-FFF2-40B4-BE49-F238E27FC236}">
                <a16:creationId xmlns:a16="http://schemas.microsoft.com/office/drawing/2014/main" id="{4066A8EC-2F7C-4FB9-2C72-8833EDEB88D4}"/>
              </a:ext>
            </a:extLst>
          </p:cNvPr>
          <p:cNvSpPr/>
          <p:nvPr userDrawn="1"/>
        </p:nvSpPr>
        <p:spPr>
          <a:xfrm>
            <a:off x="64647" y="428476"/>
            <a:ext cx="5743915" cy="2505129"/>
          </a:xfrm>
          <a:custGeom>
            <a:avLst/>
            <a:gdLst/>
            <a:ahLst/>
            <a:cxnLst/>
            <a:rect l="l" t="t" r="r" b="b"/>
            <a:pathLst>
              <a:path w="5743915" h="2505129">
                <a:moveTo>
                  <a:pt x="0" y="0"/>
                </a:moveTo>
                <a:lnTo>
                  <a:pt x="5743915" y="0"/>
                </a:lnTo>
                <a:lnTo>
                  <a:pt x="5743915" y="2505129"/>
                </a:lnTo>
                <a:lnTo>
                  <a:pt x="0" y="2505129"/>
                </a:lnTo>
                <a:lnTo>
                  <a:pt x="0" y="0"/>
                </a:lnTo>
                <a:close/>
              </a:path>
            </a:pathLst>
          </a:custGeom>
          <a:blipFill>
            <a:blip r:embed="rId9"/>
            <a:stretch>
              <a:fillRect r="-2357"/>
            </a:stretch>
          </a:blipFill>
        </p:spPr>
        <p:txBody>
          <a:bodyPr/>
          <a:lstStyle/>
          <a:p>
            <a:endParaRPr lang="en-PT"/>
          </a:p>
        </p:txBody>
      </p:sp>
      <p:sp>
        <p:nvSpPr>
          <p:cNvPr id="27" name="Freeform 9">
            <a:extLst>
              <a:ext uri="{FF2B5EF4-FFF2-40B4-BE49-F238E27FC236}">
                <a16:creationId xmlns:a16="http://schemas.microsoft.com/office/drawing/2014/main" id="{0061D9A7-0B56-E497-1391-88830E40D15E}"/>
              </a:ext>
            </a:extLst>
          </p:cNvPr>
          <p:cNvSpPr/>
          <p:nvPr userDrawn="1"/>
        </p:nvSpPr>
        <p:spPr>
          <a:xfrm>
            <a:off x="1003500" y="9163619"/>
            <a:ext cx="2964360" cy="607694"/>
          </a:xfrm>
          <a:custGeom>
            <a:avLst/>
            <a:gdLst/>
            <a:ahLst/>
            <a:cxnLst/>
            <a:rect l="l" t="t" r="r" b="b"/>
            <a:pathLst>
              <a:path w="2964360" h="607694">
                <a:moveTo>
                  <a:pt x="0" y="0"/>
                </a:moveTo>
                <a:lnTo>
                  <a:pt x="2964360" y="0"/>
                </a:lnTo>
                <a:lnTo>
                  <a:pt x="2964360" y="607694"/>
                </a:lnTo>
                <a:lnTo>
                  <a:pt x="0" y="607694"/>
                </a:lnTo>
                <a:lnTo>
                  <a:pt x="0" y="0"/>
                </a:lnTo>
                <a:close/>
              </a:path>
            </a:pathLst>
          </a:custGeom>
          <a:blipFill>
            <a:blip r:embed="rId10"/>
            <a:stretch>
              <a:fillRect/>
            </a:stretch>
          </a:blipFill>
        </p:spPr>
        <p:txBody>
          <a:bodyPr/>
          <a:lstStyle/>
          <a:p>
            <a:endParaRPr lang="en-PT"/>
          </a:p>
        </p:txBody>
      </p:sp>
      <p:sp>
        <p:nvSpPr>
          <p:cNvPr id="28" name="TextBox 27">
            <a:extLst>
              <a:ext uri="{FF2B5EF4-FFF2-40B4-BE49-F238E27FC236}">
                <a16:creationId xmlns:a16="http://schemas.microsoft.com/office/drawing/2014/main" id="{E688A277-A5A6-C347-5DFA-ADD60B4C85F5}"/>
              </a:ext>
            </a:extLst>
          </p:cNvPr>
          <p:cNvSpPr txBox="1"/>
          <p:nvPr userDrawn="1"/>
        </p:nvSpPr>
        <p:spPr>
          <a:xfrm>
            <a:off x="4442570" y="9087534"/>
            <a:ext cx="8130430" cy="646331"/>
          </a:xfrm>
          <a:prstGeom prst="rect">
            <a:avLst/>
          </a:prstGeom>
          <a:noFill/>
        </p:spPr>
        <p:txBody>
          <a:bodyPr wrap="square" rtlCol="0">
            <a:spAutoFit/>
          </a:bodyPr>
          <a:lstStyle/>
          <a:p>
            <a:pPr algn="l">
              <a:lnSpc>
                <a:spcPct val="100000"/>
              </a:lnSpc>
              <a:spcBef>
                <a:spcPct val="0"/>
              </a:spcBef>
            </a:pPr>
            <a:r>
              <a:rPr lang="en-US" sz="1200" spc="-11" dirty="0">
                <a:solidFill>
                  <a:srgbClr val="000000"/>
                </a:solidFill>
                <a:latin typeface="DM Sans 14pt" pitchFamily="2" charset="77"/>
                <a:ea typeface="DM Sans 14pt"/>
                <a:cs typeface="DM Sans 14pt"/>
                <a:sym typeface="DM Sans"/>
              </a:rPr>
              <a:t>Funded by the European Union. Views and opinions expressed are however those of the author(s) only and do not necessarily reflect those of the European Union or REA. Neither the European Union nor the granting authority can be held responsible for them.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75AB6DE-F464-D402-BB43-EFDDEDF23D9D}"/>
              </a:ext>
            </a:extLst>
          </p:cNvPr>
          <p:cNvSpPr>
            <a:spLocks noGrp="1" noRot="1" noMove="1" noResize="1" noEditPoints="1" noAdjustHandles="1" noChangeArrowheads="1" noChangeShapeType="1"/>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PT"/>
          </a:p>
        </p:txBody>
      </p:sp>
      <p:grpSp>
        <p:nvGrpSpPr>
          <p:cNvPr id="10" name="Group 9">
            <a:extLst>
              <a:ext uri="{FF2B5EF4-FFF2-40B4-BE49-F238E27FC236}">
                <a16:creationId xmlns:a16="http://schemas.microsoft.com/office/drawing/2014/main" id="{4A55EFD5-0809-37FD-AC77-8B09AC3581B7}"/>
              </a:ext>
            </a:extLst>
          </p:cNvPr>
          <p:cNvGrpSpPr/>
          <p:nvPr userDrawn="1"/>
        </p:nvGrpSpPr>
        <p:grpSpPr>
          <a:xfrm>
            <a:off x="697312" y="9052956"/>
            <a:ext cx="4153268" cy="535097"/>
            <a:chOff x="697312" y="9052956"/>
            <a:chExt cx="4153268" cy="535097"/>
          </a:xfrm>
        </p:grpSpPr>
        <p:sp>
          <p:nvSpPr>
            <p:cNvPr id="5" name="Freeform 3">
              <a:extLst>
                <a:ext uri="{FF2B5EF4-FFF2-40B4-BE49-F238E27FC236}">
                  <a16:creationId xmlns:a16="http://schemas.microsoft.com/office/drawing/2014/main" id="{5BEAF30E-EFD2-8486-701F-0B54F38383B0}"/>
                </a:ext>
              </a:extLst>
            </p:cNvPr>
            <p:cNvSpPr/>
            <p:nvPr userDrawn="1"/>
          </p:nvSpPr>
          <p:spPr>
            <a:xfrm>
              <a:off x="697312" y="9052956"/>
              <a:ext cx="1953867" cy="482029"/>
            </a:xfrm>
            <a:custGeom>
              <a:avLst/>
              <a:gdLst/>
              <a:ahLst/>
              <a:cxnLst/>
              <a:rect l="l" t="t" r="r" b="b"/>
              <a:pathLst>
                <a:path w="1953867" h="482029">
                  <a:moveTo>
                    <a:pt x="0" y="0"/>
                  </a:moveTo>
                  <a:lnTo>
                    <a:pt x="1953867" y="0"/>
                  </a:lnTo>
                  <a:lnTo>
                    <a:pt x="1953867" y="482029"/>
                  </a:lnTo>
                  <a:lnTo>
                    <a:pt x="0" y="482029"/>
                  </a:lnTo>
                  <a:lnTo>
                    <a:pt x="0" y="0"/>
                  </a:lnTo>
                  <a:close/>
                </a:path>
              </a:pathLst>
            </a:custGeom>
            <a:blipFill>
              <a:blip r:embed="rId3"/>
              <a:stretch>
                <a:fillRect t="-20037" r="-6074" b="-63348"/>
              </a:stretch>
            </a:blipFill>
          </p:spPr>
          <p:txBody>
            <a:bodyPr/>
            <a:lstStyle/>
            <a:p>
              <a:endParaRPr lang="en-PT"/>
            </a:p>
          </p:txBody>
        </p:sp>
        <p:sp>
          <p:nvSpPr>
            <p:cNvPr id="6" name="Freeform 4">
              <a:extLst>
                <a:ext uri="{FF2B5EF4-FFF2-40B4-BE49-F238E27FC236}">
                  <a16:creationId xmlns:a16="http://schemas.microsoft.com/office/drawing/2014/main" id="{31443F18-D1ED-3378-64AC-65EA10966502}"/>
                </a:ext>
              </a:extLst>
            </p:cNvPr>
            <p:cNvSpPr/>
            <p:nvPr userDrawn="1"/>
          </p:nvSpPr>
          <p:spPr>
            <a:xfrm>
              <a:off x="2737251" y="9052956"/>
              <a:ext cx="2113329" cy="535097"/>
            </a:xfrm>
            <a:custGeom>
              <a:avLst/>
              <a:gdLst/>
              <a:ahLst/>
              <a:cxnLst/>
              <a:rect l="l" t="t" r="r" b="b"/>
              <a:pathLst>
                <a:path w="2113329" h="535097">
                  <a:moveTo>
                    <a:pt x="0" y="0"/>
                  </a:moveTo>
                  <a:lnTo>
                    <a:pt x="2113329" y="0"/>
                  </a:lnTo>
                  <a:lnTo>
                    <a:pt x="2113329" y="535097"/>
                  </a:lnTo>
                  <a:lnTo>
                    <a:pt x="0" y="535097"/>
                  </a:lnTo>
                  <a:lnTo>
                    <a:pt x="0" y="0"/>
                  </a:lnTo>
                  <a:close/>
                </a:path>
              </a:pathLst>
            </a:custGeom>
            <a:blipFill>
              <a:blip r:embed="rId3"/>
              <a:stretch>
                <a:fillRect l="-106314" t="-286649" r="-53687" b="-51319"/>
              </a:stretch>
            </a:blipFill>
          </p:spPr>
          <p:txBody>
            <a:bodyPr/>
            <a:lstStyle/>
            <a:p>
              <a:endParaRPr lang="en-PT"/>
            </a:p>
          </p:txBody>
        </p:sp>
      </p:grpSp>
      <p:sp>
        <p:nvSpPr>
          <p:cNvPr id="2" name="Title 1">
            <a:extLst>
              <a:ext uri="{FF2B5EF4-FFF2-40B4-BE49-F238E27FC236}">
                <a16:creationId xmlns:a16="http://schemas.microsoft.com/office/drawing/2014/main" id="{3F39C118-38DA-EF6E-2B3E-9336968CC1AD}"/>
              </a:ext>
            </a:extLst>
          </p:cNvPr>
          <p:cNvSpPr>
            <a:spLocks noGrp="1"/>
          </p:cNvSpPr>
          <p:nvPr>
            <p:ph type="title" hasCustomPrompt="1"/>
          </p:nvPr>
        </p:nvSpPr>
        <p:spPr>
          <a:xfrm>
            <a:off x="1028700" y="4963525"/>
            <a:ext cx="11087100" cy="1015663"/>
          </a:xfrm>
          <a:prstGeom prst="rect">
            <a:avLst/>
          </a:prstGeom>
        </p:spPr>
        <p:txBody>
          <a:bodyPr anchor="b">
            <a:spAutoFit/>
          </a:bodyPr>
          <a:lstStyle>
            <a:lvl1pPr>
              <a:defRPr sz="6000" b="1">
                <a:solidFill>
                  <a:schemeClr val="bg1"/>
                </a:solidFill>
                <a:latin typeface="DM Sans 14pt" pitchFamily="2" charset="77"/>
              </a:defRPr>
            </a:lvl1pPr>
          </a:lstStyle>
          <a:p>
            <a:r>
              <a:rPr lang="en-GB" dirty="0"/>
              <a:t>HIGHLIGHT TITLE</a:t>
            </a:r>
            <a:endParaRPr lang="en-PT" dirty="0"/>
          </a:p>
        </p:txBody>
      </p:sp>
      <p:sp>
        <p:nvSpPr>
          <p:cNvPr id="3" name="Slide Number Placeholder 2">
            <a:extLst>
              <a:ext uri="{FF2B5EF4-FFF2-40B4-BE49-F238E27FC236}">
                <a16:creationId xmlns:a16="http://schemas.microsoft.com/office/drawing/2014/main" id="{CB4AC9B4-2BF1-F4B9-AF0B-1BB335267F06}"/>
              </a:ext>
            </a:extLst>
          </p:cNvPr>
          <p:cNvSpPr>
            <a:spLocks noGrp="1"/>
          </p:cNvSpPr>
          <p:nvPr>
            <p:ph type="sldNum" sz="quarter" idx="10"/>
          </p:nvPr>
        </p:nvSpPr>
        <p:spPr/>
        <p:txBody>
          <a:bodyPr/>
          <a:lstStyle/>
          <a:p>
            <a:fld id="{B6F15528-21DE-4FAA-801E-634DDDAF4B2B}" type="slidenum">
              <a:rPr lang="en-US" smtClean="0"/>
              <a:pPr/>
              <a:t>‹#›</a:t>
            </a:fld>
            <a:endParaRPr lang="en-US"/>
          </a:p>
        </p:txBody>
      </p:sp>
      <p:sp>
        <p:nvSpPr>
          <p:cNvPr id="9" name="Text Placeholder 28">
            <a:extLst>
              <a:ext uri="{FF2B5EF4-FFF2-40B4-BE49-F238E27FC236}">
                <a16:creationId xmlns:a16="http://schemas.microsoft.com/office/drawing/2014/main" id="{08E376F6-7C4B-E82B-3422-CA47451A77B8}"/>
              </a:ext>
            </a:extLst>
          </p:cNvPr>
          <p:cNvSpPr>
            <a:spLocks noGrp="1"/>
          </p:cNvSpPr>
          <p:nvPr>
            <p:ph type="body" sz="quarter" idx="11" hasCustomPrompt="1"/>
          </p:nvPr>
        </p:nvSpPr>
        <p:spPr>
          <a:xfrm>
            <a:off x="1001661" y="6223372"/>
            <a:ext cx="11114139" cy="1815882"/>
          </a:xfrm>
          <a:prstGeom prst="rect">
            <a:avLst/>
          </a:prstGeom>
        </p:spPr>
        <p:txBody>
          <a:bodyPr>
            <a:spAutoFit/>
          </a:bodyPr>
          <a:lstStyle>
            <a:lvl1pPr marL="0" indent="0">
              <a:buNone/>
              <a:defRPr sz="2800">
                <a:solidFill>
                  <a:schemeClr val="bg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extLst>
      <p:ext uri="{BB962C8B-B14F-4D97-AF65-F5344CB8AC3E}">
        <p14:creationId xmlns:p14="http://schemas.microsoft.com/office/powerpoint/2010/main" val="426324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F36E9E1B-8E30-29F0-E863-CB0B8BAD3A3F}"/>
              </a:ext>
            </a:extLst>
          </p:cNvPr>
          <p:cNvSpPr>
            <a:spLocks noGrp="1" noRot="1" noMove="1" noResize="1" noEditPoints="1" noAdjustHandles="1" noChangeArrowheads="1" noChangeShapeType="1"/>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PT"/>
          </a:p>
        </p:txBody>
      </p:sp>
      <p:grpSp>
        <p:nvGrpSpPr>
          <p:cNvPr id="12" name="Group 11">
            <a:extLst>
              <a:ext uri="{FF2B5EF4-FFF2-40B4-BE49-F238E27FC236}">
                <a16:creationId xmlns:a16="http://schemas.microsoft.com/office/drawing/2014/main" id="{3D9D739B-B076-3D09-77AF-9C189688CA72}"/>
              </a:ext>
            </a:extLst>
          </p:cNvPr>
          <p:cNvGrpSpPr/>
          <p:nvPr userDrawn="1"/>
        </p:nvGrpSpPr>
        <p:grpSpPr>
          <a:xfrm>
            <a:off x="697312" y="9052956"/>
            <a:ext cx="4153268" cy="535097"/>
            <a:chOff x="697312" y="9052956"/>
            <a:chExt cx="4153268" cy="535097"/>
          </a:xfrm>
        </p:grpSpPr>
        <p:sp>
          <p:nvSpPr>
            <p:cNvPr id="8" name="Freeform 3">
              <a:extLst>
                <a:ext uri="{FF2B5EF4-FFF2-40B4-BE49-F238E27FC236}">
                  <a16:creationId xmlns:a16="http://schemas.microsoft.com/office/drawing/2014/main" id="{E837615D-3A8C-3A3A-238F-FA20C7DF163F}"/>
                </a:ext>
              </a:extLst>
            </p:cNvPr>
            <p:cNvSpPr/>
            <p:nvPr userDrawn="1"/>
          </p:nvSpPr>
          <p:spPr>
            <a:xfrm>
              <a:off x="697312" y="9052956"/>
              <a:ext cx="1953867" cy="482029"/>
            </a:xfrm>
            <a:custGeom>
              <a:avLst/>
              <a:gdLst/>
              <a:ahLst/>
              <a:cxnLst/>
              <a:rect l="l" t="t" r="r" b="b"/>
              <a:pathLst>
                <a:path w="1953867" h="482029">
                  <a:moveTo>
                    <a:pt x="0" y="0"/>
                  </a:moveTo>
                  <a:lnTo>
                    <a:pt x="1953867" y="0"/>
                  </a:lnTo>
                  <a:lnTo>
                    <a:pt x="1953867" y="482029"/>
                  </a:lnTo>
                  <a:lnTo>
                    <a:pt x="0" y="482029"/>
                  </a:lnTo>
                  <a:lnTo>
                    <a:pt x="0" y="0"/>
                  </a:lnTo>
                  <a:close/>
                </a:path>
              </a:pathLst>
            </a:custGeom>
            <a:blipFill>
              <a:blip r:embed="rId3"/>
              <a:stretch>
                <a:fillRect t="-20037" r="-6074" b="-63348"/>
              </a:stretch>
            </a:blipFill>
          </p:spPr>
          <p:txBody>
            <a:bodyPr/>
            <a:lstStyle/>
            <a:p>
              <a:endParaRPr lang="en-PT"/>
            </a:p>
          </p:txBody>
        </p:sp>
        <p:sp>
          <p:nvSpPr>
            <p:cNvPr id="10" name="Freeform 4">
              <a:extLst>
                <a:ext uri="{FF2B5EF4-FFF2-40B4-BE49-F238E27FC236}">
                  <a16:creationId xmlns:a16="http://schemas.microsoft.com/office/drawing/2014/main" id="{73300F90-AF6C-B3BB-2C8D-E34A612EE71D}"/>
                </a:ext>
              </a:extLst>
            </p:cNvPr>
            <p:cNvSpPr/>
            <p:nvPr userDrawn="1"/>
          </p:nvSpPr>
          <p:spPr>
            <a:xfrm>
              <a:off x="2737251" y="9052956"/>
              <a:ext cx="2113329" cy="535097"/>
            </a:xfrm>
            <a:custGeom>
              <a:avLst/>
              <a:gdLst/>
              <a:ahLst/>
              <a:cxnLst/>
              <a:rect l="l" t="t" r="r" b="b"/>
              <a:pathLst>
                <a:path w="2113329" h="535097">
                  <a:moveTo>
                    <a:pt x="0" y="0"/>
                  </a:moveTo>
                  <a:lnTo>
                    <a:pt x="2113329" y="0"/>
                  </a:lnTo>
                  <a:lnTo>
                    <a:pt x="2113329" y="535097"/>
                  </a:lnTo>
                  <a:lnTo>
                    <a:pt x="0" y="535097"/>
                  </a:lnTo>
                  <a:lnTo>
                    <a:pt x="0" y="0"/>
                  </a:lnTo>
                  <a:close/>
                </a:path>
              </a:pathLst>
            </a:custGeom>
            <a:blipFill>
              <a:blip r:embed="rId3"/>
              <a:stretch>
                <a:fillRect l="-106314" t="-286649" r="-53687" b="-51319"/>
              </a:stretch>
            </a:blipFill>
          </p:spPr>
          <p:txBody>
            <a:bodyPr/>
            <a:lstStyle/>
            <a:p>
              <a:endParaRPr lang="en-PT"/>
            </a:p>
          </p:txBody>
        </p:sp>
      </p:grpSp>
      <p:sp>
        <p:nvSpPr>
          <p:cNvPr id="3" name="Slide Number Placeholder 2">
            <a:extLst>
              <a:ext uri="{FF2B5EF4-FFF2-40B4-BE49-F238E27FC236}">
                <a16:creationId xmlns:a16="http://schemas.microsoft.com/office/drawing/2014/main" id="{CB4AC9B4-2BF1-F4B9-AF0B-1BB335267F06}"/>
              </a:ext>
            </a:extLst>
          </p:cNvPr>
          <p:cNvSpPr>
            <a:spLocks noGrp="1"/>
          </p:cNvSpPr>
          <p:nvPr>
            <p:ph type="sldNum" sz="quarter" idx="10"/>
          </p:nvPr>
        </p:nvSpPr>
        <p:spPr/>
        <p:txBody>
          <a:bodyPr/>
          <a:lstStyle/>
          <a:p>
            <a:fld id="{B6F15528-21DE-4FAA-801E-634DDDAF4B2B}" type="slidenum">
              <a:rPr lang="en-US" smtClean="0"/>
              <a:pPr/>
              <a:t>‹#›</a:t>
            </a:fld>
            <a:endParaRPr lang="en-US"/>
          </a:p>
        </p:txBody>
      </p:sp>
      <p:sp>
        <p:nvSpPr>
          <p:cNvPr id="9" name="Text Placeholder 28">
            <a:extLst>
              <a:ext uri="{FF2B5EF4-FFF2-40B4-BE49-F238E27FC236}">
                <a16:creationId xmlns:a16="http://schemas.microsoft.com/office/drawing/2014/main" id="{08E376F6-7C4B-E82B-3422-CA47451A77B8}"/>
              </a:ext>
            </a:extLst>
          </p:cNvPr>
          <p:cNvSpPr>
            <a:spLocks noGrp="1"/>
          </p:cNvSpPr>
          <p:nvPr>
            <p:ph type="body" sz="quarter" idx="11" hasCustomPrompt="1"/>
          </p:nvPr>
        </p:nvSpPr>
        <p:spPr>
          <a:xfrm>
            <a:off x="7086600" y="1104900"/>
            <a:ext cx="10134600" cy="1815882"/>
          </a:xfrm>
          <a:prstGeom prst="rect">
            <a:avLst/>
          </a:prstGeom>
        </p:spPr>
        <p:txBody>
          <a:bodyPr wrap="square">
            <a:spAutoFit/>
          </a:bodyPr>
          <a:lstStyle>
            <a:lvl1pPr marL="0" indent="0" algn="r">
              <a:buNone/>
              <a:defRPr sz="2800">
                <a:solidFill>
                  <a:schemeClr val="bg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extLst>
      <p:ext uri="{BB962C8B-B14F-4D97-AF65-F5344CB8AC3E}">
        <p14:creationId xmlns:p14="http://schemas.microsoft.com/office/powerpoint/2010/main" val="382381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900A303D-845E-1145-392A-C7D58C7CAF36}"/>
              </a:ext>
            </a:extLst>
          </p:cNvPr>
          <p:cNvSpPr>
            <a:spLocks noGrp="1" noRot="1" noMove="1" noResize="1" noEditPoints="1" noAdjustHandles="1" noChangeArrowheads="1" noChangeShapeType="1"/>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PT"/>
          </a:p>
        </p:txBody>
      </p:sp>
      <p:grpSp>
        <p:nvGrpSpPr>
          <p:cNvPr id="13" name="Group 12">
            <a:extLst>
              <a:ext uri="{FF2B5EF4-FFF2-40B4-BE49-F238E27FC236}">
                <a16:creationId xmlns:a16="http://schemas.microsoft.com/office/drawing/2014/main" id="{F87AED0E-E115-E4C4-0581-F39BC186838C}"/>
              </a:ext>
            </a:extLst>
          </p:cNvPr>
          <p:cNvGrpSpPr/>
          <p:nvPr userDrawn="1"/>
        </p:nvGrpSpPr>
        <p:grpSpPr>
          <a:xfrm>
            <a:off x="700793" y="9052956"/>
            <a:ext cx="4198372" cy="482030"/>
            <a:chOff x="700793" y="9052956"/>
            <a:chExt cx="4198372" cy="482030"/>
          </a:xfrm>
        </p:grpSpPr>
        <p:sp>
          <p:nvSpPr>
            <p:cNvPr id="5" name="Freeform 3">
              <a:extLst>
                <a:ext uri="{FF2B5EF4-FFF2-40B4-BE49-F238E27FC236}">
                  <a16:creationId xmlns:a16="http://schemas.microsoft.com/office/drawing/2014/main" id="{0597DAFF-10B9-852A-DA52-15891B9EDD0D}"/>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3"/>
              <a:stretch>
                <a:fillRect t="-32759" b="-71159"/>
              </a:stretch>
            </a:blipFill>
          </p:spPr>
          <p:txBody>
            <a:bodyPr/>
            <a:lstStyle/>
            <a:p>
              <a:endParaRPr lang="en-PT"/>
            </a:p>
          </p:txBody>
        </p:sp>
        <p:sp>
          <p:nvSpPr>
            <p:cNvPr id="6" name="Freeform 4">
              <a:extLst>
                <a:ext uri="{FF2B5EF4-FFF2-40B4-BE49-F238E27FC236}">
                  <a16:creationId xmlns:a16="http://schemas.microsoft.com/office/drawing/2014/main" id="{140F6B0A-3E6E-52FC-AA34-3D544E9C1832}"/>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3"/>
              <a:stretch>
                <a:fillRect l="-100258" t="-317509" r="-49525" b="-69023"/>
              </a:stretch>
            </a:blipFill>
          </p:spPr>
          <p:txBody>
            <a:bodyPr/>
            <a:lstStyle/>
            <a:p>
              <a:endParaRPr lang="en-PT"/>
            </a:p>
          </p:txBody>
        </p:sp>
      </p:grpSp>
      <p:sp>
        <p:nvSpPr>
          <p:cNvPr id="3" name="Slide Number Placeholder 2">
            <a:extLst>
              <a:ext uri="{FF2B5EF4-FFF2-40B4-BE49-F238E27FC236}">
                <a16:creationId xmlns:a16="http://schemas.microsoft.com/office/drawing/2014/main" id="{09307BA1-69BC-A6FA-6114-E3418EF5E7B4}"/>
              </a:ext>
            </a:extLst>
          </p:cNvPr>
          <p:cNvSpPr>
            <a:spLocks noGrp="1"/>
          </p:cNvSpPr>
          <p:nvPr>
            <p:ph type="sldNum" sz="quarter" idx="10"/>
          </p:nvPr>
        </p:nvSpPr>
        <p:spPr/>
        <p:txBody>
          <a:bodyPr/>
          <a:lstStyle/>
          <a:p>
            <a:fld id="{B6F15528-21DE-4FAA-801E-634DDDAF4B2B}" type="slidenum">
              <a:rPr lang="en-US" smtClean="0"/>
              <a:pPr/>
              <a:t>‹#›</a:t>
            </a:fld>
            <a:endParaRPr lang="en-US"/>
          </a:p>
        </p:txBody>
      </p:sp>
      <p:sp>
        <p:nvSpPr>
          <p:cNvPr id="15" name="Text Placeholder 28">
            <a:extLst>
              <a:ext uri="{FF2B5EF4-FFF2-40B4-BE49-F238E27FC236}">
                <a16:creationId xmlns:a16="http://schemas.microsoft.com/office/drawing/2014/main" id="{5EA85472-8B19-7280-9B97-115E34E9653C}"/>
              </a:ext>
            </a:extLst>
          </p:cNvPr>
          <p:cNvSpPr>
            <a:spLocks noGrp="1"/>
          </p:cNvSpPr>
          <p:nvPr>
            <p:ph type="body" sz="quarter" idx="11" hasCustomPrompt="1"/>
          </p:nvPr>
        </p:nvSpPr>
        <p:spPr>
          <a:xfrm>
            <a:off x="4930072" y="3033123"/>
            <a:ext cx="11114139" cy="954107"/>
          </a:xfrm>
          <a:prstGeom prst="rect">
            <a:avLst/>
          </a:prstGeom>
        </p:spPr>
        <p:txBody>
          <a:bodyPr>
            <a:spAutoFit/>
          </a:bodyPr>
          <a:lstStyle>
            <a:lvl1pPr marL="0" indent="0">
              <a:buNone/>
              <a:defRPr sz="2800">
                <a:solidFill>
                  <a:schemeClr val="tx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p>
        </p:txBody>
      </p:sp>
      <p:sp>
        <p:nvSpPr>
          <p:cNvPr id="18" name="Text Placeholder 17">
            <a:extLst>
              <a:ext uri="{FF2B5EF4-FFF2-40B4-BE49-F238E27FC236}">
                <a16:creationId xmlns:a16="http://schemas.microsoft.com/office/drawing/2014/main" id="{EE8D509E-0F44-8CC0-6E55-93BFD724A24A}"/>
              </a:ext>
            </a:extLst>
          </p:cNvPr>
          <p:cNvSpPr>
            <a:spLocks noGrp="1"/>
          </p:cNvSpPr>
          <p:nvPr>
            <p:ph type="body" sz="quarter" idx="12" hasCustomPrompt="1"/>
          </p:nvPr>
        </p:nvSpPr>
        <p:spPr>
          <a:xfrm>
            <a:off x="2513916" y="2941003"/>
            <a:ext cx="1756657" cy="1138345"/>
          </a:xfrm>
          <a:prstGeom prst="rect">
            <a:avLst/>
          </a:prstGeom>
        </p:spPr>
        <p:txBody>
          <a:bodyPr anchor="ctr"/>
          <a:lstStyle>
            <a:lvl1pPr marL="0" indent="0" algn="ctr">
              <a:buNone/>
              <a:defRPr sz="6000" b="1">
                <a:latin typeface="DM Sans 14pt" pitchFamily="2" charset="77"/>
              </a:defRPr>
            </a:lvl1pPr>
            <a:lvl2pPr marL="457200" indent="0">
              <a:buNone/>
              <a:defRPr sz="6000">
                <a:latin typeface="DM Sans 14pt" pitchFamily="2" charset="77"/>
              </a:defRPr>
            </a:lvl2pPr>
            <a:lvl3pPr marL="914400" indent="0">
              <a:buNone/>
              <a:defRPr sz="6000">
                <a:latin typeface="DM Sans 14pt" pitchFamily="2" charset="77"/>
              </a:defRPr>
            </a:lvl3pPr>
            <a:lvl4pPr marL="1371600" indent="0">
              <a:buNone/>
              <a:defRPr sz="6000">
                <a:latin typeface="DM Sans 14pt" pitchFamily="2" charset="77"/>
              </a:defRPr>
            </a:lvl4pPr>
            <a:lvl5pPr marL="1828800" indent="0">
              <a:buNone/>
              <a:defRPr sz="6000">
                <a:latin typeface="DM Sans 14pt" pitchFamily="2" charset="77"/>
              </a:defRPr>
            </a:lvl5pPr>
          </a:lstStyle>
          <a:p>
            <a:pPr lvl="0"/>
            <a:r>
              <a:rPr lang="en-PT" dirty="0"/>
              <a:t>01</a:t>
            </a:r>
          </a:p>
        </p:txBody>
      </p:sp>
      <p:sp>
        <p:nvSpPr>
          <p:cNvPr id="19" name="Text Placeholder 28">
            <a:extLst>
              <a:ext uri="{FF2B5EF4-FFF2-40B4-BE49-F238E27FC236}">
                <a16:creationId xmlns:a16="http://schemas.microsoft.com/office/drawing/2014/main" id="{C019E8D6-1B6F-4E9D-A63F-4F2B0C641321}"/>
              </a:ext>
            </a:extLst>
          </p:cNvPr>
          <p:cNvSpPr>
            <a:spLocks noGrp="1"/>
          </p:cNvSpPr>
          <p:nvPr>
            <p:ph type="body" sz="quarter" idx="13" hasCustomPrompt="1"/>
          </p:nvPr>
        </p:nvSpPr>
        <p:spPr>
          <a:xfrm>
            <a:off x="4930072" y="4552207"/>
            <a:ext cx="11114139" cy="954107"/>
          </a:xfrm>
          <a:prstGeom prst="rect">
            <a:avLst/>
          </a:prstGeom>
        </p:spPr>
        <p:txBody>
          <a:bodyPr>
            <a:spAutoFit/>
          </a:bodyPr>
          <a:lstStyle>
            <a:lvl1pPr marL="0" indent="0">
              <a:buNone/>
              <a:defRPr sz="2800">
                <a:solidFill>
                  <a:schemeClr val="tx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p>
        </p:txBody>
      </p:sp>
      <p:sp>
        <p:nvSpPr>
          <p:cNvPr id="20" name="Text Placeholder 17">
            <a:extLst>
              <a:ext uri="{FF2B5EF4-FFF2-40B4-BE49-F238E27FC236}">
                <a16:creationId xmlns:a16="http://schemas.microsoft.com/office/drawing/2014/main" id="{E841BDAD-ADF9-DF2B-B4AF-BA8CBC9D97A0}"/>
              </a:ext>
            </a:extLst>
          </p:cNvPr>
          <p:cNvSpPr>
            <a:spLocks noGrp="1"/>
          </p:cNvSpPr>
          <p:nvPr>
            <p:ph type="body" sz="quarter" idx="14" hasCustomPrompt="1"/>
          </p:nvPr>
        </p:nvSpPr>
        <p:spPr>
          <a:xfrm>
            <a:off x="2513916" y="4460087"/>
            <a:ext cx="1756657" cy="1138345"/>
          </a:xfrm>
          <a:prstGeom prst="rect">
            <a:avLst/>
          </a:prstGeom>
        </p:spPr>
        <p:txBody>
          <a:bodyPr anchor="ctr"/>
          <a:lstStyle>
            <a:lvl1pPr marL="0" indent="0" algn="ctr">
              <a:buNone/>
              <a:defRPr sz="6000" b="1">
                <a:latin typeface="DM Sans 14pt" pitchFamily="2" charset="77"/>
              </a:defRPr>
            </a:lvl1pPr>
            <a:lvl2pPr marL="457200" indent="0">
              <a:buNone/>
              <a:defRPr sz="6000">
                <a:latin typeface="DM Sans 14pt" pitchFamily="2" charset="77"/>
              </a:defRPr>
            </a:lvl2pPr>
            <a:lvl3pPr marL="914400" indent="0">
              <a:buNone/>
              <a:defRPr sz="6000">
                <a:latin typeface="DM Sans 14pt" pitchFamily="2" charset="77"/>
              </a:defRPr>
            </a:lvl3pPr>
            <a:lvl4pPr marL="1371600" indent="0">
              <a:buNone/>
              <a:defRPr sz="6000">
                <a:latin typeface="DM Sans 14pt" pitchFamily="2" charset="77"/>
              </a:defRPr>
            </a:lvl4pPr>
            <a:lvl5pPr marL="1828800" indent="0">
              <a:buNone/>
              <a:defRPr sz="6000">
                <a:latin typeface="DM Sans 14pt" pitchFamily="2" charset="77"/>
              </a:defRPr>
            </a:lvl5pPr>
          </a:lstStyle>
          <a:p>
            <a:pPr lvl="0"/>
            <a:r>
              <a:rPr lang="en-PT" dirty="0"/>
              <a:t>02</a:t>
            </a:r>
          </a:p>
        </p:txBody>
      </p:sp>
      <p:sp>
        <p:nvSpPr>
          <p:cNvPr id="21" name="Text Placeholder 28">
            <a:extLst>
              <a:ext uri="{FF2B5EF4-FFF2-40B4-BE49-F238E27FC236}">
                <a16:creationId xmlns:a16="http://schemas.microsoft.com/office/drawing/2014/main" id="{4B7D1927-6E53-7E72-3AE6-39FE1406E5A7}"/>
              </a:ext>
            </a:extLst>
          </p:cNvPr>
          <p:cNvSpPr>
            <a:spLocks noGrp="1"/>
          </p:cNvSpPr>
          <p:nvPr>
            <p:ph type="body" sz="quarter" idx="15" hasCustomPrompt="1"/>
          </p:nvPr>
        </p:nvSpPr>
        <p:spPr>
          <a:xfrm>
            <a:off x="4930072" y="6071291"/>
            <a:ext cx="11114139" cy="954107"/>
          </a:xfrm>
          <a:prstGeom prst="rect">
            <a:avLst/>
          </a:prstGeom>
        </p:spPr>
        <p:txBody>
          <a:bodyPr>
            <a:spAutoFit/>
          </a:bodyPr>
          <a:lstStyle>
            <a:lvl1pPr marL="0" indent="0">
              <a:buNone/>
              <a:defRPr sz="2800">
                <a:solidFill>
                  <a:schemeClr val="tx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p>
        </p:txBody>
      </p:sp>
      <p:sp>
        <p:nvSpPr>
          <p:cNvPr id="22" name="Text Placeholder 17">
            <a:extLst>
              <a:ext uri="{FF2B5EF4-FFF2-40B4-BE49-F238E27FC236}">
                <a16:creationId xmlns:a16="http://schemas.microsoft.com/office/drawing/2014/main" id="{320ED1D0-3970-5058-3A42-D91402BF22AA}"/>
              </a:ext>
            </a:extLst>
          </p:cNvPr>
          <p:cNvSpPr>
            <a:spLocks noGrp="1"/>
          </p:cNvSpPr>
          <p:nvPr>
            <p:ph type="body" sz="quarter" idx="16" hasCustomPrompt="1"/>
          </p:nvPr>
        </p:nvSpPr>
        <p:spPr>
          <a:xfrm>
            <a:off x="2513916" y="5979171"/>
            <a:ext cx="1756657" cy="1138345"/>
          </a:xfrm>
          <a:prstGeom prst="rect">
            <a:avLst/>
          </a:prstGeom>
        </p:spPr>
        <p:txBody>
          <a:bodyPr anchor="ctr"/>
          <a:lstStyle>
            <a:lvl1pPr marL="0" indent="0" algn="ctr">
              <a:buNone/>
              <a:defRPr sz="6000" b="1">
                <a:latin typeface="DM Sans 14pt" pitchFamily="2" charset="77"/>
              </a:defRPr>
            </a:lvl1pPr>
            <a:lvl2pPr marL="457200" indent="0">
              <a:buNone/>
              <a:defRPr sz="6000">
                <a:latin typeface="DM Sans 14pt" pitchFamily="2" charset="77"/>
              </a:defRPr>
            </a:lvl2pPr>
            <a:lvl3pPr marL="914400" indent="0">
              <a:buNone/>
              <a:defRPr sz="6000">
                <a:latin typeface="DM Sans 14pt" pitchFamily="2" charset="77"/>
              </a:defRPr>
            </a:lvl3pPr>
            <a:lvl4pPr marL="1371600" indent="0">
              <a:buNone/>
              <a:defRPr sz="6000">
                <a:latin typeface="DM Sans 14pt" pitchFamily="2" charset="77"/>
              </a:defRPr>
            </a:lvl4pPr>
            <a:lvl5pPr marL="1828800" indent="0">
              <a:buNone/>
              <a:defRPr sz="6000">
                <a:latin typeface="DM Sans 14pt" pitchFamily="2" charset="77"/>
              </a:defRPr>
            </a:lvl5pPr>
          </a:lstStyle>
          <a:p>
            <a:pPr lvl="0"/>
            <a:r>
              <a:rPr lang="en-PT" dirty="0"/>
              <a:t>03</a:t>
            </a:r>
          </a:p>
        </p:txBody>
      </p:sp>
    </p:spTree>
    <p:extLst>
      <p:ext uri="{BB962C8B-B14F-4D97-AF65-F5344CB8AC3E}">
        <p14:creationId xmlns:p14="http://schemas.microsoft.com/office/powerpoint/2010/main" val="42626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85C24FB-B4F7-2554-2A24-D317F458702F}"/>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982B7B87-2774-4A2E-A82C-FFB20F6759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sp>
        <p:nvSpPr>
          <p:cNvPr id="17" name="Title 16">
            <a:extLst>
              <a:ext uri="{FF2B5EF4-FFF2-40B4-BE49-F238E27FC236}">
                <a16:creationId xmlns:a16="http://schemas.microsoft.com/office/drawing/2014/main" id="{136CC334-FBEF-DB38-DD45-3D0B334DF500}"/>
              </a:ext>
            </a:extLst>
          </p:cNvPr>
          <p:cNvSpPr>
            <a:spLocks noGrp="1"/>
          </p:cNvSpPr>
          <p:nvPr>
            <p:ph type="title" hasCustomPrompt="1"/>
          </p:nvPr>
        </p:nvSpPr>
        <p:spPr>
          <a:xfrm>
            <a:off x="1006577" y="952501"/>
            <a:ext cx="8299356" cy="1447800"/>
          </a:xfrm>
          <a:prstGeom prst="rect">
            <a:avLst/>
          </a:prstGeom>
        </p:spPr>
        <p:txBody>
          <a:bodyPr anchor="t"/>
          <a:lstStyle>
            <a:lvl1pPr algn="l">
              <a:defRPr sz="3500" b="1">
                <a:latin typeface="DM Sans 14pt" pitchFamily="2" charset="77"/>
              </a:defRPr>
            </a:lvl1pPr>
          </a:lstStyle>
          <a:p>
            <a:r>
              <a:rPr lang="en-GB" dirty="0"/>
              <a:t>Optional Title</a:t>
            </a:r>
            <a:endParaRPr lang="en-PT" dirty="0"/>
          </a:p>
        </p:txBody>
      </p:sp>
      <p:grpSp>
        <p:nvGrpSpPr>
          <p:cNvPr id="19" name="Group 3">
            <a:extLst>
              <a:ext uri="{FF2B5EF4-FFF2-40B4-BE49-F238E27FC236}">
                <a16:creationId xmlns:a16="http://schemas.microsoft.com/office/drawing/2014/main" id="{D3D841BF-A006-9536-2279-10FE4CB7D3E7}"/>
              </a:ext>
            </a:extLst>
          </p:cNvPr>
          <p:cNvGrpSpPr/>
          <p:nvPr userDrawn="1"/>
        </p:nvGrpSpPr>
        <p:grpSpPr>
          <a:xfrm>
            <a:off x="11926889" y="-8656364"/>
            <a:ext cx="6852573" cy="21890184"/>
            <a:chOff x="0" y="0"/>
            <a:chExt cx="9136764" cy="29186912"/>
          </a:xfrm>
        </p:grpSpPr>
        <p:sp>
          <p:nvSpPr>
            <p:cNvPr id="20" name="Freeform 4">
              <a:extLst>
                <a:ext uri="{FF2B5EF4-FFF2-40B4-BE49-F238E27FC236}">
                  <a16:creationId xmlns:a16="http://schemas.microsoft.com/office/drawing/2014/main" id="{E985E531-D17C-6237-B21C-EF5B68DFACBA}"/>
                </a:ext>
              </a:extLst>
            </p:cNvPr>
            <p:cNvSpPr/>
            <p:nvPr/>
          </p:nvSpPr>
          <p:spPr>
            <a:xfrm>
              <a:off x="0" y="0"/>
              <a:ext cx="9136764" cy="26356049"/>
            </a:xfrm>
            <a:custGeom>
              <a:avLst/>
              <a:gdLst/>
              <a:ahLst/>
              <a:cxnLst/>
              <a:rect l="l" t="t" r="r" b="b"/>
              <a:pathLst>
                <a:path w="9136764" h="26356049">
                  <a:moveTo>
                    <a:pt x="0" y="0"/>
                  </a:moveTo>
                  <a:lnTo>
                    <a:pt x="9136764" y="0"/>
                  </a:lnTo>
                  <a:lnTo>
                    <a:pt x="9136764" y="26356049"/>
                  </a:lnTo>
                  <a:lnTo>
                    <a:pt x="0" y="26356049"/>
                  </a:lnTo>
                  <a:lnTo>
                    <a:pt x="0" y="0"/>
                  </a:lnTo>
                  <a:close/>
                </a:path>
              </a:pathLst>
            </a:custGeom>
            <a:blipFill>
              <a:blip r:embed="rId2"/>
              <a:stretch>
                <a:fillRect/>
              </a:stretch>
            </a:blipFill>
          </p:spPr>
          <p:txBody>
            <a:bodyPr/>
            <a:lstStyle/>
            <a:p>
              <a:endParaRPr lang="en-PT"/>
            </a:p>
          </p:txBody>
        </p:sp>
        <p:sp>
          <p:nvSpPr>
            <p:cNvPr id="21" name="Freeform 5">
              <a:extLst>
                <a:ext uri="{FF2B5EF4-FFF2-40B4-BE49-F238E27FC236}">
                  <a16:creationId xmlns:a16="http://schemas.microsoft.com/office/drawing/2014/main" id="{807C2ED4-6A6A-78A3-9F62-AC1B517C1482}"/>
                </a:ext>
              </a:extLst>
            </p:cNvPr>
            <p:cNvSpPr/>
            <p:nvPr/>
          </p:nvSpPr>
          <p:spPr>
            <a:xfrm flipV="1">
              <a:off x="0" y="20569475"/>
              <a:ext cx="9136764" cy="8617437"/>
            </a:xfrm>
            <a:custGeom>
              <a:avLst/>
              <a:gdLst/>
              <a:ahLst/>
              <a:cxnLst/>
              <a:rect l="l" t="t" r="r" b="b"/>
              <a:pathLst>
                <a:path w="9136764" h="8617437">
                  <a:moveTo>
                    <a:pt x="0" y="8617437"/>
                  </a:moveTo>
                  <a:lnTo>
                    <a:pt x="9136764" y="8617437"/>
                  </a:lnTo>
                  <a:lnTo>
                    <a:pt x="9136764" y="0"/>
                  </a:lnTo>
                  <a:lnTo>
                    <a:pt x="0" y="0"/>
                  </a:lnTo>
                  <a:lnTo>
                    <a:pt x="0" y="8617437"/>
                  </a:lnTo>
                  <a:close/>
                </a:path>
              </a:pathLst>
            </a:custGeom>
            <a:blipFill>
              <a:blip r:embed="rId2">
                <a:alphaModFix amt="85000"/>
              </a:blip>
              <a:stretch>
                <a:fillRect t="-205845"/>
              </a:stretch>
            </a:blipFill>
          </p:spPr>
          <p:txBody>
            <a:bodyPr/>
            <a:lstStyle/>
            <a:p>
              <a:endParaRPr lang="en-PT"/>
            </a:p>
          </p:txBody>
        </p:sp>
      </p:grpSp>
      <p:grpSp>
        <p:nvGrpSpPr>
          <p:cNvPr id="25" name="Group 24">
            <a:extLst>
              <a:ext uri="{FF2B5EF4-FFF2-40B4-BE49-F238E27FC236}">
                <a16:creationId xmlns:a16="http://schemas.microsoft.com/office/drawing/2014/main" id="{EB1B346E-B7E4-8120-F3CB-27198BA088B3}"/>
              </a:ext>
            </a:extLst>
          </p:cNvPr>
          <p:cNvGrpSpPr/>
          <p:nvPr userDrawn="1"/>
        </p:nvGrpSpPr>
        <p:grpSpPr>
          <a:xfrm>
            <a:off x="700793" y="9052956"/>
            <a:ext cx="4198372" cy="482030"/>
            <a:chOff x="700793" y="9052956"/>
            <a:chExt cx="4198372" cy="482030"/>
          </a:xfrm>
        </p:grpSpPr>
        <p:sp>
          <p:nvSpPr>
            <p:cNvPr id="18" name="Freeform 2">
              <a:extLst>
                <a:ext uri="{FF2B5EF4-FFF2-40B4-BE49-F238E27FC236}">
                  <a16:creationId xmlns:a16="http://schemas.microsoft.com/office/drawing/2014/main" id="{59A20DCF-BF02-05B3-827E-E887C22E772D}"/>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3"/>
              <a:stretch>
                <a:fillRect t="-32759" b="-71159"/>
              </a:stretch>
            </a:blipFill>
          </p:spPr>
          <p:txBody>
            <a:bodyPr/>
            <a:lstStyle/>
            <a:p>
              <a:endParaRPr lang="en-PT"/>
            </a:p>
          </p:txBody>
        </p:sp>
        <p:sp>
          <p:nvSpPr>
            <p:cNvPr id="24" name="Freeform 8">
              <a:extLst>
                <a:ext uri="{FF2B5EF4-FFF2-40B4-BE49-F238E27FC236}">
                  <a16:creationId xmlns:a16="http://schemas.microsoft.com/office/drawing/2014/main" id="{4B02B604-829E-B94A-3DF9-C8F89346BCD9}"/>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3"/>
              <a:stretch>
                <a:fillRect l="-100258" t="-317509" r="-49525" b="-69023"/>
              </a:stretch>
            </a:blipFill>
          </p:spPr>
          <p:txBody>
            <a:bodyPr/>
            <a:lstStyle/>
            <a:p>
              <a:endParaRPr lang="en-PT"/>
            </a:p>
          </p:txBody>
        </p:sp>
      </p:grpSp>
      <p:sp>
        <p:nvSpPr>
          <p:cNvPr id="29" name="Text Placeholder 28">
            <a:extLst>
              <a:ext uri="{FF2B5EF4-FFF2-40B4-BE49-F238E27FC236}">
                <a16:creationId xmlns:a16="http://schemas.microsoft.com/office/drawing/2014/main" id="{E0263E42-77E5-4945-F1BC-F246292940C2}"/>
              </a:ext>
            </a:extLst>
          </p:cNvPr>
          <p:cNvSpPr>
            <a:spLocks noGrp="1"/>
          </p:cNvSpPr>
          <p:nvPr>
            <p:ph type="body" sz="quarter" idx="10" hasCustomPrompt="1"/>
          </p:nvPr>
        </p:nvSpPr>
        <p:spPr>
          <a:xfrm>
            <a:off x="1001661" y="5070086"/>
            <a:ext cx="7380339" cy="3121413"/>
          </a:xfrm>
          <a:prstGeom prst="rect">
            <a:avLst/>
          </a:prstGeom>
        </p:spPr>
        <p:txBody>
          <a:bodyPr/>
          <a:lstStyle>
            <a:lvl1pPr marL="0" indent="0">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4E7AFCB-AE26-2D01-4EC8-4A47A3EECE93}"/>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E875A970-93D5-7175-0CBF-BD63FFB9E5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grpSp>
        <p:nvGrpSpPr>
          <p:cNvPr id="12" name="Group 11">
            <a:extLst>
              <a:ext uri="{FF2B5EF4-FFF2-40B4-BE49-F238E27FC236}">
                <a16:creationId xmlns:a16="http://schemas.microsoft.com/office/drawing/2014/main" id="{79CA3256-CA66-8B56-681D-E09CEA4C3DF9}"/>
              </a:ext>
            </a:extLst>
          </p:cNvPr>
          <p:cNvGrpSpPr/>
          <p:nvPr userDrawn="1"/>
        </p:nvGrpSpPr>
        <p:grpSpPr>
          <a:xfrm>
            <a:off x="-532635" y="-2263138"/>
            <a:ext cx="6624064" cy="23558146"/>
            <a:chOff x="-532635" y="-2263138"/>
            <a:chExt cx="6624064" cy="23558146"/>
          </a:xfrm>
        </p:grpSpPr>
        <p:grpSp>
          <p:nvGrpSpPr>
            <p:cNvPr id="13" name="Group 2">
              <a:extLst>
                <a:ext uri="{FF2B5EF4-FFF2-40B4-BE49-F238E27FC236}">
                  <a16:creationId xmlns:a16="http://schemas.microsoft.com/office/drawing/2014/main" id="{CFB437B0-275F-9846-F564-0B7CE495AE86}"/>
                </a:ext>
              </a:extLst>
            </p:cNvPr>
            <p:cNvGrpSpPr/>
            <p:nvPr/>
          </p:nvGrpSpPr>
          <p:grpSpPr>
            <a:xfrm>
              <a:off x="-532635" y="134783"/>
              <a:ext cx="6624064" cy="21160225"/>
              <a:chOff x="0" y="0"/>
              <a:chExt cx="8832085" cy="28213634"/>
            </a:xfrm>
          </p:grpSpPr>
          <p:sp>
            <p:nvSpPr>
              <p:cNvPr id="15" name="Freeform 3">
                <a:extLst>
                  <a:ext uri="{FF2B5EF4-FFF2-40B4-BE49-F238E27FC236}">
                    <a16:creationId xmlns:a16="http://schemas.microsoft.com/office/drawing/2014/main" id="{D0558E78-7999-FEE7-FE7E-BD4576574467}"/>
                  </a:ext>
                </a:extLst>
              </p:cNvPr>
              <p:cNvSpPr/>
              <p:nvPr/>
            </p:nvSpPr>
            <p:spPr>
              <a:xfrm>
                <a:off x="0" y="0"/>
                <a:ext cx="8832085" cy="25477169"/>
              </a:xfrm>
              <a:custGeom>
                <a:avLst/>
                <a:gdLst/>
                <a:ahLst/>
                <a:cxnLst/>
                <a:rect l="l" t="t" r="r" b="b"/>
                <a:pathLst>
                  <a:path w="8832085" h="25477169">
                    <a:moveTo>
                      <a:pt x="0" y="0"/>
                    </a:moveTo>
                    <a:lnTo>
                      <a:pt x="8832085" y="0"/>
                    </a:lnTo>
                    <a:lnTo>
                      <a:pt x="8832085" y="25477169"/>
                    </a:lnTo>
                    <a:lnTo>
                      <a:pt x="0" y="25477169"/>
                    </a:lnTo>
                    <a:lnTo>
                      <a:pt x="0" y="0"/>
                    </a:lnTo>
                    <a:close/>
                  </a:path>
                </a:pathLst>
              </a:custGeom>
              <a:blipFill>
                <a:blip r:embed="rId2"/>
                <a:stretch>
                  <a:fillRect/>
                </a:stretch>
              </a:blipFill>
            </p:spPr>
            <p:txBody>
              <a:bodyPr/>
              <a:lstStyle/>
              <a:p>
                <a:endParaRPr lang="en-PT"/>
              </a:p>
            </p:txBody>
          </p:sp>
          <p:sp>
            <p:nvSpPr>
              <p:cNvPr id="16" name="Freeform 4">
                <a:extLst>
                  <a:ext uri="{FF2B5EF4-FFF2-40B4-BE49-F238E27FC236}">
                    <a16:creationId xmlns:a16="http://schemas.microsoft.com/office/drawing/2014/main" id="{1C69E407-6496-7463-0C2F-5FA22F02BCAB}"/>
                  </a:ext>
                </a:extLst>
              </p:cNvPr>
              <p:cNvSpPr/>
              <p:nvPr/>
            </p:nvSpPr>
            <p:spPr>
              <a:xfrm flipV="1">
                <a:off x="0" y="19883558"/>
                <a:ext cx="8832085" cy="8330076"/>
              </a:xfrm>
              <a:custGeom>
                <a:avLst/>
                <a:gdLst/>
                <a:ahLst/>
                <a:cxnLst/>
                <a:rect l="l" t="t" r="r" b="b"/>
                <a:pathLst>
                  <a:path w="8832085" h="8330076">
                    <a:moveTo>
                      <a:pt x="0" y="8330076"/>
                    </a:moveTo>
                    <a:lnTo>
                      <a:pt x="8832085" y="8330076"/>
                    </a:lnTo>
                    <a:lnTo>
                      <a:pt x="8832085" y="0"/>
                    </a:lnTo>
                    <a:lnTo>
                      <a:pt x="0" y="0"/>
                    </a:lnTo>
                    <a:lnTo>
                      <a:pt x="0" y="8330076"/>
                    </a:lnTo>
                    <a:close/>
                  </a:path>
                </a:pathLst>
              </a:custGeom>
              <a:blipFill>
                <a:blip r:embed="rId2">
                  <a:alphaModFix amt="85000"/>
                </a:blip>
                <a:stretch>
                  <a:fillRect t="-205845"/>
                </a:stretch>
              </a:blipFill>
            </p:spPr>
            <p:txBody>
              <a:bodyPr/>
              <a:lstStyle/>
              <a:p>
                <a:endParaRPr lang="en-PT" dirty="0"/>
              </a:p>
            </p:txBody>
          </p:sp>
        </p:grpSp>
        <p:sp>
          <p:nvSpPr>
            <p:cNvPr id="14" name="Freeform 5">
              <a:extLst>
                <a:ext uri="{FF2B5EF4-FFF2-40B4-BE49-F238E27FC236}">
                  <a16:creationId xmlns:a16="http://schemas.microsoft.com/office/drawing/2014/main" id="{166DAF2F-8490-7B53-D59A-DEBDACB43F8C}"/>
                </a:ext>
              </a:extLst>
            </p:cNvPr>
            <p:cNvSpPr/>
            <p:nvPr/>
          </p:nvSpPr>
          <p:spPr>
            <a:xfrm flipV="1">
              <a:off x="-532635" y="-2263138"/>
              <a:ext cx="6624064" cy="5675811"/>
            </a:xfrm>
            <a:custGeom>
              <a:avLst/>
              <a:gdLst/>
              <a:ahLst/>
              <a:cxnLst/>
              <a:rect l="l" t="t" r="r" b="b"/>
              <a:pathLst>
                <a:path w="6624064" h="5675811">
                  <a:moveTo>
                    <a:pt x="0" y="5675811"/>
                  </a:moveTo>
                  <a:lnTo>
                    <a:pt x="6624064" y="5675811"/>
                  </a:lnTo>
                  <a:lnTo>
                    <a:pt x="6624064" y="0"/>
                  </a:lnTo>
                  <a:lnTo>
                    <a:pt x="0" y="0"/>
                  </a:lnTo>
                  <a:lnTo>
                    <a:pt x="0" y="5675811"/>
                  </a:lnTo>
                  <a:close/>
                </a:path>
              </a:pathLst>
            </a:custGeom>
            <a:blipFill>
              <a:blip r:embed="rId2">
                <a:alphaModFix amt="85000"/>
              </a:blip>
              <a:stretch>
                <a:fillRect b="-236654"/>
              </a:stretch>
            </a:blipFill>
          </p:spPr>
          <p:txBody>
            <a:bodyPr/>
            <a:lstStyle/>
            <a:p>
              <a:endParaRPr lang="en-PT"/>
            </a:p>
          </p:txBody>
        </p:sp>
      </p:grpSp>
      <p:grpSp>
        <p:nvGrpSpPr>
          <p:cNvPr id="19" name="Group 18">
            <a:extLst>
              <a:ext uri="{FF2B5EF4-FFF2-40B4-BE49-F238E27FC236}">
                <a16:creationId xmlns:a16="http://schemas.microsoft.com/office/drawing/2014/main" id="{D2DD5320-A5D5-4352-A6EA-1BF717F20E02}"/>
              </a:ext>
            </a:extLst>
          </p:cNvPr>
          <p:cNvGrpSpPr/>
          <p:nvPr userDrawn="1"/>
        </p:nvGrpSpPr>
        <p:grpSpPr>
          <a:xfrm>
            <a:off x="697312" y="9052956"/>
            <a:ext cx="4153268" cy="535097"/>
            <a:chOff x="697312" y="9052956"/>
            <a:chExt cx="4153268" cy="535097"/>
          </a:xfrm>
        </p:grpSpPr>
        <p:sp>
          <p:nvSpPr>
            <p:cNvPr id="17" name="Freeform 6">
              <a:extLst>
                <a:ext uri="{FF2B5EF4-FFF2-40B4-BE49-F238E27FC236}">
                  <a16:creationId xmlns:a16="http://schemas.microsoft.com/office/drawing/2014/main" id="{FCFA38D7-F814-4B95-96EF-66C476F27AD5}"/>
                </a:ext>
              </a:extLst>
            </p:cNvPr>
            <p:cNvSpPr/>
            <p:nvPr userDrawn="1"/>
          </p:nvSpPr>
          <p:spPr>
            <a:xfrm>
              <a:off x="697312" y="9052956"/>
              <a:ext cx="1953867" cy="482029"/>
            </a:xfrm>
            <a:custGeom>
              <a:avLst/>
              <a:gdLst/>
              <a:ahLst/>
              <a:cxnLst/>
              <a:rect l="l" t="t" r="r" b="b"/>
              <a:pathLst>
                <a:path w="1953867" h="482029">
                  <a:moveTo>
                    <a:pt x="0" y="0"/>
                  </a:moveTo>
                  <a:lnTo>
                    <a:pt x="1953867" y="0"/>
                  </a:lnTo>
                  <a:lnTo>
                    <a:pt x="1953867" y="482029"/>
                  </a:lnTo>
                  <a:lnTo>
                    <a:pt x="0" y="482029"/>
                  </a:lnTo>
                  <a:lnTo>
                    <a:pt x="0" y="0"/>
                  </a:lnTo>
                  <a:close/>
                </a:path>
              </a:pathLst>
            </a:custGeom>
            <a:blipFill>
              <a:blip r:embed="rId3"/>
              <a:stretch>
                <a:fillRect t="-20037" r="-6074" b="-63348"/>
              </a:stretch>
            </a:blipFill>
          </p:spPr>
          <p:txBody>
            <a:bodyPr/>
            <a:lstStyle/>
            <a:p>
              <a:endParaRPr lang="en-PT"/>
            </a:p>
          </p:txBody>
        </p:sp>
        <p:sp>
          <p:nvSpPr>
            <p:cNvPr id="18" name="Freeform 9">
              <a:extLst>
                <a:ext uri="{FF2B5EF4-FFF2-40B4-BE49-F238E27FC236}">
                  <a16:creationId xmlns:a16="http://schemas.microsoft.com/office/drawing/2014/main" id="{7125E95C-E700-349C-C909-3E61FDCB0D19}"/>
                </a:ext>
              </a:extLst>
            </p:cNvPr>
            <p:cNvSpPr/>
            <p:nvPr userDrawn="1"/>
          </p:nvSpPr>
          <p:spPr>
            <a:xfrm>
              <a:off x="2737251" y="9052956"/>
              <a:ext cx="2113329" cy="535097"/>
            </a:xfrm>
            <a:custGeom>
              <a:avLst/>
              <a:gdLst/>
              <a:ahLst/>
              <a:cxnLst/>
              <a:rect l="l" t="t" r="r" b="b"/>
              <a:pathLst>
                <a:path w="2113329" h="535097">
                  <a:moveTo>
                    <a:pt x="0" y="0"/>
                  </a:moveTo>
                  <a:lnTo>
                    <a:pt x="2113329" y="0"/>
                  </a:lnTo>
                  <a:lnTo>
                    <a:pt x="2113329" y="535097"/>
                  </a:lnTo>
                  <a:lnTo>
                    <a:pt x="0" y="535097"/>
                  </a:lnTo>
                  <a:lnTo>
                    <a:pt x="0" y="0"/>
                  </a:lnTo>
                  <a:close/>
                </a:path>
              </a:pathLst>
            </a:custGeom>
            <a:blipFill>
              <a:blip r:embed="rId3"/>
              <a:stretch>
                <a:fillRect l="-106314" t="-286649" r="-53687" b="-51319"/>
              </a:stretch>
            </a:blipFill>
          </p:spPr>
          <p:txBody>
            <a:bodyPr/>
            <a:lstStyle/>
            <a:p>
              <a:endParaRPr lang="en-PT"/>
            </a:p>
          </p:txBody>
        </p:sp>
      </p:grpSp>
      <p:sp>
        <p:nvSpPr>
          <p:cNvPr id="20" name="Title 16">
            <a:extLst>
              <a:ext uri="{FF2B5EF4-FFF2-40B4-BE49-F238E27FC236}">
                <a16:creationId xmlns:a16="http://schemas.microsoft.com/office/drawing/2014/main" id="{6E59BBDF-E5CD-68CB-9579-52CECA0B23EF}"/>
              </a:ext>
            </a:extLst>
          </p:cNvPr>
          <p:cNvSpPr>
            <a:spLocks noGrp="1"/>
          </p:cNvSpPr>
          <p:nvPr>
            <p:ph type="title" hasCustomPrompt="1"/>
          </p:nvPr>
        </p:nvSpPr>
        <p:spPr>
          <a:xfrm>
            <a:off x="9302844" y="952501"/>
            <a:ext cx="8299356" cy="1447800"/>
          </a:xfrm>
          <a:prstGeom prst="rect">
            <a:avLst/>
          </a:prstGeom>
        </p:spPr>
        <p:txBody>
          <a:bodyPr anchor="t"/>
          <a:lstStyle>
            <a:lvl1pPr algn="r">
              <a:defRPr sz="3500" b="1">
                <a:latin typeface="DM Sans 14pt" pitchFamily="2" charset="77"/>
              </a:defRPr>
            </a:lvl1pPr>
          </a:lstStyle>
          <a:p>
            <a:r>
              <a:rPr lang="en-GB" dirty="0"/>
              <a:t>Optional Title</a:t>
            </a:r>
            <a:endParaRPr lang="en-PT" dirty="0"/>
          </a:p>
        </p:txBody>
      </p:sp>
      <p:sp>
        <p:nvSpPr>
          <p:cNvPr id="21" name="Text Placeholder 28">
            <a:extLst>
              <a:ext uri="{FF2B5EF4-FFF2-40B4-BE49-F238E27FC236}">
                <a16:creationId xmlns:a16="http://schemas.microsoft.com/office/drawing/2014/main" id="{1A354352-C30F-3993-8423-E06AD019C4F8}"/>
              </a:ext>
            </a:extLst>
          </p:cNvPr>
          <p:cNvSpPr>
            <a:spLocks noGrp="1"/>
          </p:cNvSpPr>
          <p:nvPr>
            <p:ph type="body" sz="quarter" idx="10" hasCustomPrompt="1"/>
          </p:nvPr>
        </p:nvSpPr>
        <p:spPr>
          <a:xfrm>
            <a:off x="10221861" y="5070086"/>
            <a:ext cx="7380339" cy="3121413"/>
          </a:xfrm>
          <a:prstGeom prst="rect">
            <a:avLst/>
          </a:prstGeom>
        </p:spPr>
        <p:txBody>
          <a:bodyPr/>
          <a:lstStyle>
            <a:lvl1pPr marL="0" indent="0" algn="r">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85C24FB-B4F7-2554-2A24-D317F458702F}"/>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982B7B87-2774-4A2E-A82C-FFB20F6759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grpSp>
        <p:nvGrpSpPr>
          <p:cNvPr id="19" name="Group 3">
            <a:extLst>
              <a:ext uri="{FF2B5EF4-FFF2-40B4-BE49-F238E27FC236}">
                <a16:creationId xmlns:a16="http://schemas.microsoft.com/office/drawing/2014/main" id="{D3D841BF-A006-9536-2279-10FE4CB7D3E7}"/>
              </a:ext>
            </a:extLst>
          </p:cNvPr>
          <p:cNvGrpSpPr/>
          <p:nvPr userDrawn="1"/>
        </p:nvGrpSpPr>
        <p:grpSpPr>
          <a:xfrm>
            <a:off x="11926889" y="-8656364"/>
            <a:ext cx="6852573" cy="21890184"/>
            <a:chOff x="0" y="0"/>
            <a:chExt cx="9136764" cy="29186912"/>
          </a:xfrm>
        </p:grpSpPr>
        <p:sp>
          <p:nvSpPr>
            <p:cNvPr id="20" name="Freeform 4">
              <a:extLst>
                <a:ext uri="{FF2B5EF4-FFF2-40B4-BE49-F238E27FC236}">
                  <a16:creationId xmlns:a16="http://schemas.microsoft.com/office/drawing/2014/main" id="{E985E531-D17C-6237-B21C-EF5B68DFACBA}"/>
                </a:ext>
              </a:extLst>
            </p:cNvPr>
            <p:cNvSpPr/>
            <p:nvPr/>
          </p:nvSpPr>
          <p:spPr>
            <a:xfrm>
              <a:off x="0" y="0"/>
              <a:ext cx="9136764" cy="26356049"/>
            </a:xfrm>
            <a:custGeom>
              <a:avLst/>
              <a:gdLst/>
              <a:ahLst/>
              <a:cxnLst/>
              <a:rect l="l" t="t" r="r" b="b"/>
              <a:pathLst>
                <a:path w="9136764" h="26356049">
                  <a:moveTo>
                    <a:pt x="0" y="0"/>
                  </a:moveTo>
                  <a:lnTo>
                    <a:pt x="9136764" y="0"/>
                  </a:lnTo>
                  <a:lnTo>
                    <a:pt x="9136764" y="26356049"/>
                  </a:lnTo>
                  <a:lnTo>
                    <a:pt x="0" y="26356049"/>
                  </a:lnTo>
                  <a:lnTo>
                    <a:pt x="0" y="0"/>
                  </a:lnTo>
                  <a:close/>
                </a:path>
              </a:pathLst>
            </a:custGeom>
            <a:blipFill>
              <a:blip r:embed="rId2"/>
              <a:stretch>
                <a:fillRect/>
              </a:stretch>
            </a:blipFill>
          </p:spPr>
          <p:txBody>
            <a:bodyPr/>
            <a:lstStyle/>
            <a:p>
              <a:endParaRPr lang="en-PT"/>
            </a:p>
          </p:txBody>
        </p:sp>
        <p:sp>
          <p:nvSpPr>
            <p:cNvPr id="21" name="Freeform 5">
              <a:extLst>
                <a:ext uri="{FF2B5EF4-FFF2-40B4-BE49-F238E27FC236}">
                  <a16:creationId xmlns:a16="http://schemas.microsoft.com/office/drawing/2014/main" id="{807C2ED4-6A6A-78A3-9F62-AC1B517C1482}"/>
                </a:ext>
              </a:extLst>
            </p:cNvPr>
            <p:cNvSpPr/>
            <p:nvPr/>
          </p:nvSpPr>
          <p:spPr>
            <a:xfrm flipV="1">
              <a:off x="0" y="20569475"/>
              <a:ext cx="9136764" cy="8617437"/>
            </a:xfrm>
            <a:custGeom>
              <a:avLst/>
              <a:gdLst/>
              <a:ahLst/>
              <a:cxnLst/>
              <a:rect l="l" t="t" r="r" b="b"/>
              <a:pathLst>
                <a:path w="9136764" h="8617437">
                  <a:moveTo>
                    <a:pt x="0" y="8617437"/>
                  </a:moveTo>
                  <a:lnTo>
                    <a:pt x="9136764" y="8617437"/>
                  </a:lnTo>
                  <a:lnTo>
                    <a:pt x="9136764" y="0"/>
                  </a:lnTo>
                  <a:lnTo>
                    <a:pt x="0" y="0"/>
                  </a:lnTo>
                  <a:lnTo>
                    <a:pt x="0" y="8617437"/>
                  </a:lnTo>
                  <a:close/>
                </a:path>
              </a:pathLst>
            </a:custGeom>
            <a:blipFill>
              <a:blip r:embed="rId2">
                <a:alphaModFix amt="85000"/>
              </a:blip>
              <a:stretch>
                <a:fillRect t="-205845"/>
              </a:stretch>
            </a:blipFill>
          </p:spPr>
          <p:txBody>
            <a:bodyPr/>
            <a:lstStyle/>
            <a:p>
              <a:endParaRPr lang="en-PT"/>
            </a:p>
          </p:txBody>
        </p:sp>
      </p:grpSp>
      <p:grpSp>
        <p:nvGrpSpPr>
          <p:cNvPr id="25" name="Group 24">
            <a:extLst>
              <a:ext uri="{FF2B5EF4-FFF2-40B4-BE49-F238E27FC236}">
                <a16:creationId xmlns:a16="http://schemas.microsoft.com/office/drawing/2014/main" id="{EB1B346E-B7E4-8120-F3CB-27198BA088B3}"/>
              </a:ext>
            </a:extLst>
          </p:cNvPr>
          <p:cNvGrpSpPr/>
          <p:nvPr userDrawn="1"/>
        </p:nvGrpSpPr>
        <p:grpSpPr>
          <a:xfrm>
            <a:off x="700793" y="9052956"/>
            <a:ext cx="4198372" cy="482030"/>
            <a:chOff x="700793" y="9052956"/>
            <a:chExt cx="4198372" cy="482030"/>
          </a:xfrm>
        </p:grpSpPr>
        <p:sp>
          <p:nvSpPr>
            <p:cNvPr id="18" name="Freeform 2">
              <a:extLst>
                <a:ext uri="{FF2B5EF4-FFF2-40B4-BE49-F238E27FC236}">
                  <a16:creationId xmlns:a16="http://schemas.microsoft.com/office/drawing/2014/main" id="{59A20DCF-BF02-05B3-827E-E887C22E772D}"/>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3"/>
              <a:stretch>
                <a:fillRect t="-32759" b="-71159"/>
              </a:stretch>
            </a:blipFill>
          </p:spPr>
          <p:txBody>
            <a:bodyPr/>
            <a:lstStyle/>
            <a:p>
              <a:endParaRPr lang="en-PT"/>
            </a:p>
          </p:txBody>
        </p:sp>
        <p:sp>
          <p:nvSpPr>
            <p:cNvPr id="24" name="Freeform 8">
              <a:extLst>
                <a:ext uri="{FF2B5EF4-FFF2-40B4-BE49-F238E27FC236}">
                  <a16:creationId xmlns:a16="http://schemas.microsoft.com/office/drawing/2014/main" id="{4B02B604-829E-B94A-3DF9-C8F89346BCD9}"/>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3"/>
              <a:stretch>
                <a:fillRect l="-100258" t="-317509" r="-49525" b="-69023"/>
              </a:stretch>
            </a:blipFill>
          </p:spPr>
          <p:txBody>
            <a:bodyPr/>
            <a:lstStyle/>
            <a:p>
              <a:endParaRPr lang="en-PT"/>
            </a:p>
          </p:txBody>
        </p:sp>
      </p:grpSp>
      <p:sp>
        <p:nvSpPr>
          <p:cNvPr id="29" name="Text Placeholder 28">
            <a:extLst>
              <a:ext uri="{FF2B5EF4-FFF2-40B4-BE49-F238E27FC236}">
                <a16:creationId xmlns:a16="http://schemas.microsoft.com/office/drawing/2014/main" id="{E0263E42-77E5-4945-F1BC-F246292940C2}"/>
              </a:ext>
            </a:extLst>
          </p:cNvPr>
          <p:cNvSpPr>
            <a:spLocks noGrp="1"/>
          </p:cNvSpPr>
          <p:nvPr>
            <p:ph type="body" sz="quarter" idx="10" hasCustomPrompt="1"/>
          </p:nvPr>
        </p:nvSpPr>
        <p:spPr>
          <a:xfrm>
            <a:off x="1001661" y="1028699"/>
            <a:ext cx="7380339" cy="3121413"/>
          </a:xfrm>
          <a:prstGeom prst="rect">
            <a:avLst/>
          </a:prstGeom>
        </p:spPr>
        <p:txBody>
          <a:bodyPr/>
          <a:lstStyle>
            <a:lvl1pPr marL="0" indent="0">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extLst>
      <p:ext uri="{BB962C8B-B14F-4D97-AF65-F5344CB8AC3E}">
        <p14:creationId xmlns:p14="http://schemas.microsoft.com/office/powerpoint/2010/main" val="24277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4E7AFCB-AE26-2D01-4EC8-4A47A3EECE93}"/>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E875A970-93D5-7175-0CBF-BD63FFB9E5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grpSp>
        <p:nvGrpSpPr>
          <p:cNvPr id="12" name="Group 11">
            <a:extLst>
              <a:ext uri="{FF2B5EF4-FFF2-40B4-BE49-F238E27FC236}">
                <a16:creationId xmlns:a16="http://schemas.microsoft.com/office/drawing/2014/main" id="{79CA3256-CA66-8B56-681D-E09CEA4C3DF9}"/>
              </a:ext>
            </a:extLst>
          </p:cNvPr>
          <p:cNvGrpSpPr/>
          <p:nvPr userDrawn="1"/>
        </p:nvGrpSpPr>
        <p:grpSpPr>
          <a:xfrm>
            <a:off x="-532635" y="-2263138"/>
            <a:ext cx="6624064" cy="23558146"/>
            <a:chOff x="-532635" y="-2263138"/>
            <a:chExt cx="6624064" cy="23558146"/>
          </a:xfrm>
        </p:grpSpPr>
        <p:grpSp>
          <p:nvGrpSpPr>
            <p:cNvPr id="13" name="Group 2">
              <a:extLst>
                <a:ext uri="{FF2B5EF4-FFF2-40B4-BE49-F238E27FC236}">
                  <a16:creationId xmlns:a16="http://schemas.microsoft.com/office/drawing/2014/main" id="{CFB437B0-275F-9846-F564-0B7CE495AE86}"/>
                </a:ext>
              </a:extLst>
            </p:cNvPr>
            <p:cNvGrpSpPr/>
            <p:nvPr/>
          </p:nvGrpSpPr>
          <p:grpSpPr>
            <a:xfrm>
              <a:off x="-532635" y="134783"/>
              <a:ext cx="6624064" cy="21160225"/>
              <a:chOff x="0" y="0"/>
              <a:chExt cx="8832085" cy="28213634"/>
            </a:xfrm>
          </p:grpSpPr>
          <p:sp>
            <p:nvSpPr>
              <p:cNvPr id="15" name="Freeform 3">
                <a:extLst>
                  <a:ext uri="{FF2B5EF4-FFF2-40B4-BE49-F238E27FC236}">
                    <a16:creationId xmlns:a16="http://schemas.microsoft.com/office/drawing/2014/main" id="{D0558E78-7999-FEE7-FE7E-BD4576574467}"/>
                  </a:ext>
                </a:extLst>
              </p:cNvPr>
              <p:cNvSpPr/>
              <p:nvPr/>
            </p:nvSpPr>
            <p:spPr>
              <a:xfrm>
                <a:off x="0" y="0"/>
                <a:ext cx="8832085" cy="25477169"/>
              </a:xfrm>
              <a:custGeom>
                <a:avLst/>
                <a:gdLst/>
                <a:ahLst/>
                <a:cxnLst/>
                <a:rect l="l" t="t" r="r" b="b"/>
                <a:pathLst>
                  <a:path w="8832085" h="25477169">
                    <a:moveTo>
                      <a:pt x="0" y="0"/>
                    </a:moveTo>
                    <a:lnTo>
                      <a:pt x="8832085" y="0"/>
                    </a:lnTo>
                    <a:lnTo>
                      <a:pt x="8832085" y="25477169"/>
                    </a:lnTo>
                    <a:lnTo>
                      <a:pt x="0" y="25477169"/>
                    </a:lnTo>
                    <a:lnTo>
                      <a:pt x="0" y="0"/>
                    </a:lnTo>
                    <a:close/>
                  </a:path>
                </a:pathLst>
              </a:custGeom>
              <a:blipFill>
                <a:blip r:embed="rId2"/>
                <a:stretch>
                  <a:fillRect/>
                </a:stretch>
              </a:blipFill>
            </p:spPr>
            <p:txBody>
              <a:bodyPr/>
              <a:lstStyle/>
              <a:p>
                <a:endParaRPr lang="en-PT"/>
              </a:p>
            </p:txBody>
          </p:sp>
          <p:sp>
            <p:nvSpPr>
              <p:cNvPr id="16" name="Freeform 4">
                <a:extLst>
                  <a:ext uri="{FF2B5EF4-FFF2-40B4-BE49-F238E27FC236}">
                    <a16:creationId xmlns:a16="http://schemas.microsoft.com/office/drawing/2014/main" id="{1C69E407-6496-7463-0C2F-5FA22F02BCAB}"/>
                  </a:ext>
                </a:extLst>
              </p:cNvPr>
              <p:cNvSpPr/>
              <p:nvPr/>
            </p:nvSpPr>
            <p:spPr>
              <a:xfrm flipV="1">
                <a:off x="0" y="19883558"/>
                <a:ext cx="8832085" cy="8330076"/>
              </a:xfrm>
              <a:custGeom>
                <a:avLst/>
                <a:gdLst/>
                <a:ahLst/>
                <a:cxnLst/>
                <a:rect l="l" t="t" r="r" b="b"/>
                <a:pathLst>
                  <a:path w="8832085" h="8330076">
                    <a:moveTo>
                      <a:pt x="0" y="8330076"/>
                    </a:moveTo>
                    <a:lnTo>
                      <a:pt x="8832085" y="8330076"/>
                    </a:lnTo>
                    <a:lnTo>
                      <a:pt x="8832085" y="0"/>
                    </a:lnTo>
                    <a:lnTo>
                      <a:pt x="0" y="0"/>
                    </a:lnTo>
                    <a:lnTo>
                      <a:pt x="0" y="8330076"/>
                    </a:lnTo>
                    <a:close/>
                  </a:path>
                </a:pathLst>
              </a:custGeom>
              <a:blipFill>
                <a:blip r:embed="rId2">
                  <a:alphaModFix amt="85000"/>
                </a:blip>
                <a:stretch>
                  <a:fillRect t="-205845"/>
                </a:stretch>
              </a:blipFill>
            </p:spPr>
            <p:txBody>
              <a:bodyPr/>
              <a:lstStyle/>
              <a:p>
                <a:endParaRPr lang="en-PT" dirty="0"/>
              </a:p>
            </p:txBody>
          </p:sp>
        </p:grpSp>
        <p:sp>
          <p:nvSpPr>
            <p:cNvPr id="14" name="Freeform 5">
              <a:extLst>
                <a:ext uri="{FF2B5EF4-FFF2-40B4-BE49-F238E27FC236}">
                  <a16:creationId xmlns:a16="http://schemas.microsoft.com/office/drawing/2014/main" id="{166DAF2F-8490-7B53-D59A-DEBDACB43F8C}"/>
                </a:ext>
              </a:extLst>
            </p:cNvPr>
            <p:cNvSpPr/>
            <p:nvPr/>
          </p:nvSpPr>
          <p:spPr>
            <a:xfrm flipV="1">
              <a:off x="-532635" y="-2263138"/>
              <a:ext cx="6624064" cy="5675811"/>
            </a:xfrm>
            <a:custGeom>
              <a:avLst/>
              <a:gdLst/>
              <a:ahLst/>
              <a:cxnLst/>
              <a:rect l="l" t="t" r="r" b="b"/>
              <a:pathLst>
                <a:path w="6624064" h="5675811">
                  <a:moveTo>
                    <a:pt x="0" y="5675811"/>
                  </a:moveTo>
                  <a:lnTo>
                    <a:pt x="6624064" y="5675811"/>
                  </a:lnTo>
                  <a:lnTo>
                    <a:pt x="6624064" y="0"/>
                  </a:lnTo>
                  <a:lnTo>
                    <a:pt x="0" y="0"/>
                  </a:lnTo>
                  <a:lnTo>
                    <a:pt x="0" y="5675811"/>
                  </a:lnTo>
                  <a:close/>
                </a:path>
              </a:pathLst>
            </a:custGeom>
            <a:blipFill>
              <a:blip r:embed="rId2">
                <a:alphaModFix amt="85000"/>
              </a:blip>
              <a:stretch>
                <a:fillRect b="-236654"/>
              </a:stretch>
            </a:blipFill>
          </p:spPr>
          <p:txBody>
            <a:bodyPr/>
            <a:lstStyle/>
            <a:p>
              <a:endParaRPr lang="en-PT"/>
            </a:p>
          </p:txBody>
        </p:sp>
      </p:grpSp>
      <p:grpSp>
        <p:nvGrpSpPr>
          <p:cNvPr id="19" name="Group 18">
            <a:extLst>
              <a:ext uri="{FF2B5EF4-FFF2-40B4-BE49-F238E27FC236}">
                <a16:creationId xmlns:a16="http://schemas.microsoft.com/office/drawing/2014/main" id="{D2DD5320-A5D5-4352-A6EA-1BF717F20E02}"/>
              </a:ext>
            </a:extLst>
          </p:cNvPr>
          <p:cNvGrpSpPr/>
          <p:nvPr userDrawn="1"/>
        </p:nvGrpSpPr>
        <p:grpSpPr>
          <a:xfrm>
            <a:off x="697312" y="9052956"/>
            <a:ext cx="4153268" cy="535097"/>
            <a:chOff x="697312" y="9052956"/>
            <a:chExt cx="4153268" cy="535097"/>
          </a:xfrm>
        </p:grpSpPr>
        <p:sp>
          <p:nvSpPr>
            <p:cNvPr id="17" name="Freeform 6">
              <a:extLst>
                <a:ext uri="{FF2B5EF4-FFF2-40B4-BE49-F238E27FC236}">
                  <a16:creationId xmlns:a16="http://schemas.microsoft.com/office/drawing/2014/main" id="{FCFA38D7-F814-4B95-96EF-66C476F27AD5}"/>
                </a:ext>
              </a:extLst>
            </p:cNvPr>
            <p:cNvSpPr/>
            <p:nvPr userDrawn="1"/>
          </p:nvSpPr>
          <p:spPr>
            <a:xfrm>
              <a:off x="697312" y="9052956"/>
              <a:ext cx="1953867" cy="482029"/>
            </a:xfrm>
            <a:custGeom>
              <a:avLst/>
              <a:gdLst/>
              <a:ahLst/>
              <a:cxnLst/>
              <a:rect l="l" t="t" r="r" b="b"/>
              <a:pathLst>
                <a:path w="1953867" h="482029">
                  <a:moveTo>
                    <a:pt x="0" y="0"/>
                  </a:moveTo>
                  <a:lnTo>
                    <a:pt x="1953867" y="0"/>
                  </a:lnTo>
                  <a:lnTo>
                    <a:pt x="1953867" y="482029"/>
                  </a:lnTo>
                  <a:lnTo>
                    <a:pt x="0" y="482029"/>
                  </a:lnTo>
                  <a:lnTo>
                    <a:pt x="0" y="0"/>
                  </a:lnTo>
                  <a:close/>
                </a:path>
              </a:pathLst>
            </a:custGeom>
            <a:blipFill>
              <a:blip r:embed="rId3"/>
              <a:stretch>
                <a:fillRect t="-20037" r="-6074" b="-63348"/>
              </a:stretch>
            </a:blipFill>
          </p:spPr>
          <p:txBody>
            <a:bodyPr/>
            <a:lstStyle/>
            <a:p>
              <a:endParaRPr lang="en-PT"/>
            </a:p>
          </p:txBody>
        </p:sp>
        <p:sp>
          <p:nvSpPr>
            <p:cNvPr id="18" name="Freeform 9">
              <a:extLst>
                <a:ext uri="{FF2B5EF4-FFF2-40B4-BE49-F238E27FC236}">
                  <a16:creationId xmlns:a16="http://schemas.microsoft.com/office/drawing/2014/main" id="{7125E95C-E700-349C-C909-3E61FDCB0D19}"/>
                </a:ext>
              </a:extLst>
            </p:cNvPr>
            <p:cNvSpPr/>
            <p:nvPr userDrawn="1"/>
          </p:nvSpPr>
          <p:spPr>
            <a:xfrm>
              <a:off x="2737251" y="9052956"/>
              <a:ext cx="2113329" cy="535097"/>
            </a:xfrm>
            <a:custGeom>
              <a:avLst/>
              <a:gdLst/>
              <a:ahLst/>
              <a:cxnLst/>
              <a:rect l="l" t="t" r="r" b="b"/>
              <a:pathLst>
                <a:path w="2113329" h="535097">
                  <a:moveTo>
                    <a:pt x="0" y="0"/>
                  </a:moveTo>
                  <a:lnTo>
                    <a:pt x="2113329" y="0"/>
                  </a:lnTo>
                  <a:lnTo>
                    <a:pt x="2113329" y="535097"/>
                  </a:lnTo>
                  <a:lnTo>
                    <a:pt x="0" y="535097"/>
                  </a:lnTo>
                  <a:lnTo>
                    <a:pt x="0" y="0"/>
                  </a:lnTo>
                  <a:close/>
                </a:path>
              </a:pathLst>
            </a:custGeom>
            <a:blipFill>
              <a:blip r:embed="rId3"/>
              <a:stretch>
                <a:fillRect l="-106314" t="-286649" r="-53687" b="-51319"/>
              </a:stretch>
            </a:blipFill>
          </p:spPr>
          <p:txBody>
            <a:bodyPr/>
            <a:lstStyle/>
            <a:p>
              <a:endParaRPr lang="en-PT"/>
            </a:p>
          </p:txBody>
        </p:sp>
      </p:grpSp>
      <p:sp>
        <p:nvSpPr>
          <p:cNvPr id="2" name="Text Placeholder 28">
            <a:extLst>
              <a:ext uri="{FF2B5EF4-FFF2-40B4-BE49-F238E27FC236}">
                <a16:creationId xmlns:a16="http://schemas.microsoft.com/office/drawing/2014/main" id="{BBF1A032-8FA2-8098-B788-8D21EBA6A252}"/>
              </a:ext>
            </a:extLst>
          </p:cNvPr>
          <p:cNvSpPr>
            <a:spLocks noGrp="1"/>
          </p:cNvSpPr>
          <p:nvPr>
            <p:ph type="body" sz="quarter" idx="11" hasCustomPrompt="1"/>
          </p:nvPr>
        </p:nvSpPr>
        <p:spPr>
          <a:xfrm>
            <a:off x="10221860" y="1028699"/>
            <a:ext cx="7380339" cy="3121413"/>
          </a:xfrm>
          <a:prstGeom prst="rect">
            <a:avLst/>
          </a:prstGeom>
        </p:spPr>
        <p:txBody>
          <a:bodyPr/>
          <a:lstStyle>
            <a:lvl1pPr marL="0" indent="0" algn="r">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extLst>
      <p:ext uri="{BB962C8B-B14F-4D97-AF65-F5344CB8AC3E}">
        <p14:creationId xmlns:p14="http://schemas.microsoft.com/office/powerpoint/2010/main" val="211501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5B3433-4FA6-F7D9-7E15-395AA6EB33EC}"/>
              </a:ext>
            </a:extLst>
          </p:cNvPr>
          <p:cNvSpPr>
            <a:spLocks noGrp="1"/>
          </p:cNvSpPr>
          <p:nvPr>
            <p:ph type="pic" sz="quarter" idx="11"/>
          </p:nvPr>
        </p:nvSpPr>
        <p:spPr>
          <a:xfrm>
            <a:off x="10160113" y="0"/>
            <a:ext cx="8115300" cy="10287000"/>
          </a:xfrm>
          <a:prstGeom prst="rect">
            <a:avLst/>
          </a:prstGeom>
        </p:spPr>
        <p:txBody>
          <a:bodyPr/>
          <a:lstStyle>
            <a:lvl1pPr>
              <a:defRPr sz="2800">
                <a:latin typeface="DM Sans 14pt" pitchFamily="2" charset="77"/>
              </a:defRPr>
            </a:lvl1pPr>
          </a:lstStyle>
          <a:p>
            <a:endParaRPr lang="en-PT" dirty="0"/>
          </a:p>
        </p:txBody>
      </p:sp>
      <p:sp>
        <p:nvSpPr>
          <p:cNvPr id="7" name="Slide Number Placeholder 5">
            <a:extLst>
              <a:ext uri="{FF2B5EF4-FFF2-40B4-BE49-F238E27FC236}">
                <a16:creationId xmlns:a16="http://schemas.microsoft.com/office/drawing/2014/main" id="{385C24FB-B4F7-2554-2A24-D317F458702F}"/>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Freeform 12">
            <a:extLst>
              <a:ext uri="{FF2B5EF4-FFF2-40B4-BE49-F238E27FC236}">
                <a16:creationId xmlns:a16="http://schemas.microsoft.com/office/drawing/2014/main" id="{982B7B87-2774-4A2E-A82C-FFB20F675933}"/>
              </a:ext>
            </a:extLst>
          </p:cNvPr>
          <p:cNvSpPr/>
          <p:nvPr userDrawn="1"/>
        </p:nvSpPr>
        <p:spPr>
          <a:xfrm rot="5400000">
            <a:off x="-5067303" y="5067300"/>
            <a:ext cx="10287001" cy="152398"/>
          </a:xfrm>
          <a:custGeom>
            <a:avLst/>
            <a:gdLst/>
            <a:ahLst/>
            <a:cxnLst/>
            <a:rect l="l" t="t" r="r" b="b"/>
            <a:pathLst>
              <a:path w="2705654" h="34053">
                <a:moveTo>
                  <a:pt x="0" y="0"/>
                </a:moveTo>
                <a:lnTo>
                  <a:pt x="2705654" y="0"/>
                </a:lnTo>
                <a:lnTo>
                  <a:pt x="2705654" y="34053"/>
                </a:lnTo>
                <a:lnTo>
                  <a:pt x="0" y="34053"/>
                </a:lnTo>
                <a:close/>
              </a:path>
            </a:pathLst>
          </a:custGeom>
          <a:gradFill rotWithShape="1">
            <a:gsLst>
              <a:gs pos="0">
                <a:srgbClr val="047AB6">
                  <a:alpha val="100000"/>
                </a:srgbClr>
              </a:gs>
              <a:gs pos="50000">
                <a:srgbClr val="50C580">
                  <a:alpha val="100000"/>
                </a:srgbClr>
              </a:gs>
              <a:gs pos="100000">
                <a:srgbClr val="D9C6A5">
                  <a:alpha val="100000"/>
                </a:srgbClr>
              </a:gs>
            </a:gsLst>
            <a:lin ang="0"/>
          </a:gradFill>
        </p:spPr>
        <p:txBody>
          <a:bodyPr/>
          <a:lstStyle/>
          <a:p>
            <a:endParaRPr lang="en-PT" dirty="0"/>
          </a:p>
        </p:txBody>
      </p:sp>
      <p:sp>
        <p:nvSpPr>
          <p:cNvPr id="17" name="Title 16">
            <a:extLst>
              <a:ext uri="{FF2B5EF4-FFF2-40B4-BE49-F238E27FC236}">
                <a16:creationId xmlns:a16="http://schemas.microsoft.com/office/drawing/2014/main" id="{136CC334-FBEF-DB38-DD45-3D0B334DF500}"/>
              </a:ext>
            </a:extLst>
          </p:cNvPr>
          <p:cNvSpPr>
            <a:spLocks noGrp="1"/>
          </p:cNvSpPr>
          <p:nvPr>
            <p:ph type="title" hasCustomPrompt="1"/>
          </p:nvPr>
        </p:nvSpPr>
        <p:spPr>
          <a:xfrm>
            <a:off x="1006577" y="952501"/>
            <a:ext cx="8299356" cy="1447800"/>
          </a:xfrm>
          <a:prstGeom prst="rect">
            <a:avLst/>
          </a:prstGeom>
        </p:spPr>
        <p:txBody>
          <a:bodyPr anchor="t"/>
          <a:lstStyle>
            <a:lvl1pPr algn="l">
              <a:defRPr sz="3500" b="1">
                <a:latin typeface="DM Sans 14pt" pitchFamily="2" charset="77"/>
              </a:defRPr>
            </a:lvl1pPr>
          </a:lstStyle>
          <a:p>
            <a:r>
              <a:rPr lang="en-GB" dirty="0"/>
              <a:t>Optional Title</a:t>
            </a:r>
            <a:endParaRPr lang="en-PT" dirty="0"/>
          </a:p>
        </p:txBody>
      </p:sp>
      <p:grpSp>
        <p:nvGrpSpPr>
          <p:cNvPr id="25" name="Group 24">
            <a:extLst>
              <a:ext uri="{FF2B5EF4-FFF2-40B4-BE49-F238E27FC236}">
                <a16:creationId xmlns:a16="http://schemas.microsoft.com/office/drawing/2014/main" id="{EB1B346E-B7E4-8120-F3CB-27198BA088B3}"/>
              </a:ext>
            </a:extLst>
          </p:cNvPr>
          <p:cNvGrpSpPr/>
          <p:nvPr userDrawn="1"/>
        </p:nvGrpSpPr>
        <p:grpSpPr>
          <a:xfrm>
            <a:off x="700793" y="9052956"/>
            <a:ext cx="4198372" cy="482030"/>
            <a:chOff x="700793" y="9052956"/>
            <a:chExt cx="4198372" cy="482030"/>
          </a:xfrm>
        </p:grpSpPr>
        <p:sp>
          <p:nvSpPr>
            <p:cNvPr id="18" name="Freeform 2">
              <a:extLst>
                <a:ext uri="{FF2B5EF4-FFF2-40B4-BE49-F238E27FC236}">
                  <a16:creationId xmlns:a16="http://schemas.microsoft.com/office/drawing/2014/main" id="{59A20DCF-BF02-05B3-827E-E887C22E772D}"/>
                </a:ext>
              </a:extLst>
            </p:cNvPr>
            <p:cNvSpPr/>
            <p:nvPr userDrawn="1"/>
          </p:nvSpPr>
          <p:spPr>
            <a:xfrm>
              <a:off x="700793" y="9101923"/>
              <a:ext cx="2072560" cy="433063"/>
            </a:xfrm>
            <a:custGeom>
              <a:avLst/>
              <a:gdLst/>
              <a:ahLst/>
              <a:cxnLst/>
              <a:rect l="l" t="t" r="r" b="b"/>
              <a:pathLst>
                <a:path w="2072560" h="433063">
                  <a:moveTo>
                    <a:pt x="0" y="0"/>
                  </a:moveTo>
                  <a:lnTo>
                    <a:pt x="2072560" y="0"/>
                  </a:lnTo>
                  <a:lnTo>
                    <a:pt x="2072560" y="433062"/>
                  </a:lnTo>
                  <a:lnTo>
                    <a:pt x="0" y="433062"/>
                  </a:lnTo>
                  <a:lnTo>
                    <a:pt x="0" y="0"/>
                  </a:lnTo>
                  <a:close/>
                </a:path>
              </a:pathLst>
            </a:custGeom>
            <a:blipFill>
              <a:blip r:embed="rId2"/>
              <a:stretch>
                <a:fillRect t="-32759" b="-71159"/>
              </a:stretch>
            </a:blipFill>
          </p:spPr>
          <p:txBody>
            <a:bodyPr/>
            <a:lstStyle/>
            <a:p>
              <a:endParaRPr lang="en-PT"/>
            </a:p>
          </p:txBody>
        </p:sp>
        <p:sp>
          <p:nvSpPr>
            <p:cNvPr id="24" name="Freeform 8">
              <a:extLst>
                <a:ext uri="{FF2B5EF4-FFF2-40B4-BE49-F238E27FC236}">
                  <a16:creationId xmlns:a16="http://schemas.microsoft.com/office/drawing/2014/main" id="{4B02B604-829E-B94A-3DF9-C8F89346BCD9}"/>
                </a:ext>
              </a:extLst>
            </p:cNvPr>
            <p:cNvSpPr/>
            <p:nvPr userDrawn="1"/>
          </p:nvSpPr>
          <p:spPr>
            <a:xfrm>
              <a:off x="2695627" y="9052956"/>
              <a:ext cx="2203538" cy="482029"/>
            </a:xfrm>
            <a:custGeom>
              <a:avLst/>
              <a:gdLst/>
              <a:ahLst/>
              <a:cxnLst/>
              <a:rect l="l" t="t" r="r" b="b"/>
              <a:pathLst>
                <a:path w="2203538" h="482029">
                  <a:moveTo>
                    <a:pt x="0" y="0"/>
                  </a:moveTo>
                  <a:lnTo>
                    <a:pt x="2203538" y="0"/>
                  </a:lnTo>
                  <a:lnTo>
                    <a:pt x="2203538" y="482029"/>
                  </a:lnTo>
                  <a:lnTo>
                    <a:pt x="0" y="482029"/>
                  </a:lnTo>
                  <a:lnTo>
                    <a:pt x="0" y="0"/>
                  </a:lnTo>
                  <a:close/>
                </a:path>
              </a:pathLst>
            </a:custGeom>
            <a:blipFill>
              <a:blip r:embed="rId2"/>
              <a:stretch>
                <a:fillRect l="-100258" t="-317509" r="-49525" b="-69023"/>
              </a:stretch>
            </a:blipFill>
          </p:spPr>
          <p:txBody>
            <a:bodyPr/>
            <a:lstStyle/>
            <a:p>
              <a:endParaRPr lang="en-PT"/>
            </a:p>
          </p:txBody>
        </p:sp>
      </p:grpSp>
      <p:sp>
        <p:nvSpPr>
          <p:cNvPr id="29" name="Text Placeholder 28">
            <a:extLst>
              <a:ext uri="{FF2B5EF4-FFF2-40B4-BE49-F238E27FC236}">
                <a16:creationId xmlns:a16="http://schemas.microsoft.com/office/drawing/2014/main" id="{E0263E42-77E5-4945-F1BC-F246292940C2}"/>
              </a:ext>
            </a:extLst>
          </p:cNvPr>
          <p:cNvSpPr>
            <a:spLocks noGrp="1"/>
          </p:cNvSpPr>
          <p:nvPr>
            <p:ph type="body" sz="quarter" idx="10" hasCustomPrompt="1"/>
          </p:nvPr>
        </p:nvSpPr>
        <p:spPr>
          <a:xfrm>
            <a:off x="1001661" y="5070086"/>
            <a:ext cx="7380339" cy="3121413"/>
          </a:xfrm>
          <a:prstGeom prst="rect">
            <a:avLst/>
          </a:prstGeom>
        </p:spPr>
        <p:txBody>
          <a:bodyPr/>
          <a:lstStyle>
            <a:lvl1pPr marL="0" indent="0">
              <a:buNone/>
              <a:defRPr sz="2800">
                <a:solidFill>
                  <a:schemeClr val="accent1"/>
                </a:solidFill>
                <a:latin typeface="DM Sans 14pt" pitchFamily="2" charset="77"/>
              </a:defRPr>
            </a:lvl1pPr>
            <a:lvl2pPr marL="457200" indent="0">
              <a:buNone/>
              <a:defRPr sz="2400">
                <a:solidFill>
                  <a:schemeClr val="accent1"/>
                </a:solidFill>
                <a:latin typeface="DM Sans 14pt" pitchFamily="2" charset="77"/>
              </a:defRPr>
            </a:lvl2pPr>
            <a:lvl3pPr marL="914400" indent="0">
              <a:buNone/>
              <a:defRPr sz="2000">
                <a:solidFill>
                  <a:schemeClr val="accent1"/>
                </a:solidFill>
                <a:latin typeface="DM Sans 14pt" pitchFamily="2" charset="77"/>
              </a:defRPr>
            </a:lvl3pPr>
            <a:lvl4pPr marL="1371600" indent="0">
              <a:buNone/>
              <a:defRPr sz="1800">
                <a:solidFill>
                  <a:schemeClr val="accent1"/>
                </a:solidFill>
                <a:latin typeface="DM Sans 14pt" pitchFamily="2" charset="77"/>
              </a:defRPr>
            </a:lvl4pPr>
            <a:lvl5pPr marL="1828800" indent="0">
              <a:buNone/>
              <a:defRPr sz="1800">
                <a:solidFill>
                  <a:schemeClr val="accent1"/>
                </a:solidFill>
                <a:latin typeface="DM Sans 14pt"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Tree>
    <p:extLst>
      <p:ext uri="{BB962C8B-B14F-4D97-AF65-F5344CB8AC3E}">
        <p14:creationId xmlns:p14="http://schemas.microsoft.com/office/powerpoint/2010/main" val="423648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F724763F-2277-D548-F005-012D45C36EA5}"/>
              </a:ext>
            </a:extLst>
          </p:cNvPr>
          <p:cNvSpPr>
            <a:spLocks noGrp="1"/>
          </p:cNvSpPr>
          <p:nvPr>
            <p:ph type="sldNum" sz="quarter" idx="4"/>
          </p:nvPr>
        </p:nvSpPr>
        <p:spPr>
          <a:xfrm>
            <a:off x="16840200" y="9410700"/>
            <a:ext cx="762000" cy="365125"/>
          </a:xfrm>
          <a:prstGeom prst="rect">
            <a:avLst/>
          </a:prstGeom>
        </p:spPr>
        <p:txBody>
          <a:bodyPr/>
          <a:lstStyle>
            <a:lvl1pPr algn="r">
              <a:defRPr sz="2000" b="1">
                <a:latin typeface="DM Sans 14pt" pitchFamily="2" charset="77"/>
              </a:defRPr>
            </a:lvl1pPr>
          </a:lstStyle>
          <a:p>
            <a:fld id="{B6F15528-21DE-4FAA-801E-634DDDAF4B2B}" type="slidenum">
              <a:rPr lang="en-US" smtClean="0"/>
              <a:pPr/>
              <a:t>‹#›</a:t>
            </a:fld>
            <a:endParaRPr lang="en-US"/>
          </a:p>
        </p:txBody>
      </p:sp>
      <p:sp>
        <p:nvSpPr>
          <p:cNvPr id="11" name="Title Placeholder 10">
            <a:extLst>
              <a:ext uri="{FF2B5EF4-FFF2-40B4-BE49-F238E27FC236}">
                <a16:creationId xmlns:a16="http://schemas.microsoft.com/office/drawing/2014/main" id="{F9391657-6BD9-919F-3017-83FA3A607902}"/>
              </a:ext>
            </a:extLst>
          </p:cNvPr>
          <p:cNvSpPr>
            <a:spLocks noGrp="1"/>
          </p:cNvSpPr>
          <p:nvPr>
            <p:ph type="title"/>
          </p:nvPr>
        </p:nvSpPr>
        <p:spPr>
          <a:xfrm>
            <a:off x="1257300" y="547688"/>
            <a:ext cx="15773400" cy="1989137"/>
          </a:xfrm>
          <a:prstGeom prst="rect">
            <a:avLst/>
          </a:prstGeom>
        </p:spPr>
        <p:txBody>
          <a:bodyPr vert="horz" lIns="91440" tIns="45720" rIns="91440" bIns="45720" rtlCol="0" anchor="t">
            <a:normAutofit/>
          </a:bodyPr>
          <a:lstStyle/>
          <a:p>
            <a:r>
              <a:rPr lang="en-GB"/>
              <a:t>Click to edit Master title style</a:t>
            </a:r>
            <a:endParaRPr lang="en-PT"/>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50" r:id="rId5"/>
    <p:sldLayoutId id="2147483651" r:id="rId6"/>
    <p:sldLayoutId id="2147483659" r:id="rId7"/>
    <p:sldLayoutId id="2147483660" r:id="rId8"/>
    <p:sldLayoutId id="2147483661" r:id="rId9"/>
    <p:sldLayoutId id="2147483662" r:id="rId10"/>
    <p:sldLayoutId id="2147483663" r:id="rId11"/>
    <p:sldLayoutId id="2147483664" r:id="rId12"/>
    <p:sldLayoutId id="2147483655" r:id="rId13"/>
    <p:sldLayoutId id="2147483668" r:id="rId14"/>
    <p:sldLayoutId id="2147483656" r:id="rId15"/>
    <p:sldLayoutId id="2147483658" r:id="rId16"/>
  </p:sldLayoutIdLst>
  <p:hf hdr="0" ftr="0" dt="0"/>
  <p:txStyles>
    <p:titleStyle>
      <a:lvl1pPr algn="l" defTabSz="914400" rtl="0" eaLnBrk="1" latinLnBrk="0" hangingPunct="1">
        <a:spcBef>
          <a:spcPct val="0"/>
        </a:spcBef>
        <a:buNone/>
        <a:defRPr sz="4400" kern="1200">
          <a:solidFill>
            <a:schemeClr val="tx1"/>
          </a:solidFill>
          <a:latin typeface="DM Sans 14pt" pitchFamily="2" charset="77"/>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9EFC4E1-6A9D-ADE4-9E8B-C1F9CB38837B}"/>
              </a:ext>
            </a:extLst>
          </p:cNvPr>
          <p:cNvSpPr>
            <a:spLocks noGrp="1"/>
          </p:cNvSpPr>
          <p:nvPr>
            <p:ph type="title"/>
          </p:nvPr>
        </p:nvSpPr>
        <p:spPr/>
        <p:txBody>
          <a:bodyPr/>
          <a:lstStyle/>
          <a:p>
            <a:endParaRPr lang="en-PT"/>
          </a:p>
        </p:txBody>
      </p:sp>
      <p:sp>
        <p:nvSpPr>
          <p:cNvPr id="20" name="Text Placeholder 19">
            <a:extLst>
              <a:ext uri="{FF2B5EF4-FFF2-40B4-BE49-F238E27FC236}">
                <a16:creationId xmlns:a16="http://schemas.microsoft.com/office/drawing/2014/main" id="{C90A2860-5155-2269-63E7-C8BF7C5C7BAF}"/>
              </a:ext>
            </a:extLst>
          </p:cNvPr>
          <p:cNvSpPr>
            <a:spLocks noGrp="1"/>
          </p:cNvSpPr>
          <p:nvPr>
            <p:ph type="body" sz="quarter" idx="10"/>
          </p:nvPr>
        </p:nvSpPr>
        <p:spPr/>
        <p:txBody>
          <a:bodyPr/>
          <a:lstStyle/>
          <a:p>
            <a:endParaRPr lang="en-P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40E7-0747-B716-1462-719CBAF96ED9}"/>
              </a:ext>
            </a:extLst>
          </p:cNvPr>
          <p:cNvSpPr>
            <a:spLocks noGrp="1"/>
          </p:cNvSpPr>
          <p:nvPr>
            <p:ph type="title"/>
          </p:nvPr>
        </p:nvSpPr>
        <p:spPr/>
        <p:txBody>
          <a:bodyPr/>
          <a:lstStyle/>
          <a:p>
            <a:endParaRPr lang="en-PT"/>
          </a:p>
        </p:txBody>
      </p:sp>
      <p:sp>
        <p:nvSpPr>
          <p:cNvPr id="3" name="Slide Number Placeholder 2">
            <a:extLst>
              <a:ext uri="{FF2B5EF4-FFF2-40B4-BE49-F238E27FC236}">
                <a16:creationId xmlns:a16="http://schemas.microsoft.com/office/drawing/2014/main" id="{9FDED1EE-ADFE-355C-1D9A-64ECBD9277E9}"/>
              </a:ext>
            </a:extLst>
          </p:cNvPr>
          <p:cNvSpPr>
            <a:spLocks noGrp="1"/>
          </p:cNvSpPr>
          <p:nvPr>
            <p:ph type="sldNum" sz="quarter" idx="10"/>
          </p:nvPr>
        </p:nvSpPr>
        <p:spPr/>
        <p:txBody>
          <a:bodyPr/>
          <a:lstStyle/>
          <a:p>
            <a:fld id="{B6F15528-21DE-4FAA-801E-634DDDAF4B2B}" type="slidenum">
              <a:rPr lang="en-US" smtClean="0"/>
              <a:pPr/>
              <a:t>10</a:t>
            </a:fld>
            <a:endParaRPr lang="en-US"/>
          </a:p>
        </p:txBody>
      </p:sp>
      <p:sp>
        <p:nvSpPr>
          <p:cNvPr id="4" name="Text Placeholder 3">
            <a:extLst>
              <a:ext uri="{FF2B5EF4-FFF2-40B4-BE49-F238E27FC236}">
                <a16:creationId xmlns:a16="http://schemas.microsoft.com/office/drawing/2014/main" id="{2B9D5277-D33F-4E70-DA92-51F38CE747D7}"/>
              </a:ext>
            </a:extLst>
          </p:cNvPr>
          <p:cNvSpPr>
            <a:spLocks noGrp="1"/>
          </p:cNvSpPr>
          <p:nvPr>
            <p:ph type="body" sz="quarter" idx="11"/>
          </p:nvPr>
        </p:nvSpPr>
        <p:spPr/>
        <p:txBody>
          <a:bodyPr/>
          <a:lstStyle/>
          <a:p>
            <a:endParaRPr lang="en-PT"/>
          </a:p>
        </p:txBody>
      </p:sp>
    </p:spTree>
    <p:extLst>
      <p:ext uri="{BB962C8B-B14F-4D97-AF65-F5344CB8AC3E}">
        <p14:creationId xmlns:p14="http://schemas.microsoft.com/office/powerpoint/2010/main" val="298194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77CF54-6551-432C-3C02-DA174073CD9B}"/>
              </a:ext>
            </a:extLst>
          </p:cNvPr>
          <p:cNvSpPr>
            <a:spLocks noGrp="1"/>
          </p:cNvSpPr>
          <p:nvPr>
            <p:ph type="sldNum" sz="quarter" idx="10"/>
          </p:nvPr>
        </p:nvSpPr>
        <p:spPr/>
        <p:txBody>
          <a:bodyPr/>
          <a:lstStyle/>
          <a:p>
            <a:fld id="{B6F15528-21DE-4FAA-801E-634DDDAF4B2B}" type="slidenum">
              <a:rPr lang="en-US" smtClean="0"/>
              <a:pPr/>
              <a:t>11</a:t>
            </a:fld>
            <a:endParaRPr lang="en-US"/>
          </a:p>
        </p:txBody>
      </p:sp>
      <p:sp>
        <p:nvSpPr>
          <p:cNvPr id="3" name="Text Placeholder 2">
            <a:extLst>
              <a:ext uri="{FF2B5EF4-FFF2-40B4-BE49-F238E27FC236}">
                <a16:creationId xmlns:a16="http://schemas.microsoft.com/office/drawing/2014/main" id="{4FB52536-9D62-F452-BBCB-F18C656428C4}"/>
              </a:ext>
            </a:extLst>
          </p:cNvPr>
          <p:cNvSpPr>
            <a:spLocks noGrp="1"/>
          </p:cNvSpPr>
          <p:nvPr>
            <p:ph type="body" sz="quarter" idx="11"/>
          </p:nvPr>
        </p:nvSpPr>
        <p:spPr/>
        <p:txBody>
          <a:bodyPr/>
          <a:lstStyle/>
          <a:p>
            <a:endParaRPr lang="en-PT"/>
          </a:p>
        </p:txBody>
      </p:sp>
    </p:spTree>
    <p:extLst>
      <p:ext uri="{BB962C8B-B14F-4D97-AF65-F5344CB8AC3E}">
        <p14:creationId xmlns:p14="http://schemas.microsoft.com/office/powerpoint/2010/main" val="29731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4EE4C8-4184-4683-50C2-EF64F3D9F97C}"/>
              </a:ext>
            </a:extLst>
          </p:cNvPr>
          <p:cNvSpPr>
            <a:spLocks noGrp="1"/>
          </p:cNvSpPr>
          <p:nvPr>
            <p:ph type="sldNum" sz="quarter" idx="10"/>
          </p:nvPr>
        </p:nvSpPr>
        <p:spPr/>
        <p:txBody>
          <a:bodyPr/>
          <a:lstStyle/>
          <a:p>
            <a:fld id="{B6F15528-21DE-4FAA-801E-634DDDAF4B2B}" type="slidenum">
              <a:rPr lang="en-US" smtClean="0"/>
              <a:pPr/>
              <a:t>12</a:t>
            </a:fld>
            <a:endParaRPr lang="en-US"/>
          </a:p>
        </p:txBody>
      </p:sp>
      <p:sp>
        <p:nvSpPr>
          <p:cNvPr id="3" name="Text Placeholder 2">
            <a:extLst>
              <a:ext uri="{FF2B5EF4-FFF2-40B4-BE49-F238E27FC236}">
                <a16:creationId xmlns:a16="http://schemas.microsoft.com/office/drawing/2014/main" id="{120116C1-E751-E38B-2131-C1EBE4FFFABA}"/>
              </a:ext>
            </a:extLst>
          </p:cNvPr>
          <p:cNvSpPr>
            <a:spLocks noGrp="1"/>
          </p:cNvSpPr>
          <p:nvPr>
            <p:ph type="body" sz="quarter" idx="11"/>
          </p:nvPr>
        </p:nvSpPr>
        <p:spPr/>
        <p:txBody>
          <a:bodyPr/>
          <a:lstStyle/>
          <a:p>
            <a:endParaRPr lang="en-PT"/>
          </a:p>
        </p:txBody>
      </p:sp>
      <p:sp>
        <p:nvSpPr>
          <p:cNvPr id="4" name="Text Placeholder 3">
            <a:extLst>
              <a:ext uri="{FF2B5EF4-FFF2-40B4-BE49-F238E27FC236}">
                <a16:creationId xmlns:a16="http://schemas.microsoft.com/office/drawing/2014/main" id="{08B90364-003E-BB3D-113A-5D5D701D238A}"/>
              </a:ext>
            </a:extLst>
          </p:cNvPr>
          <p:cNvSpPr>
            <a:spLocks noGrp="1"/>
          </p:cNvSpPr>
          <p:nvPr>
            <p:ph type="body" sz="quarter" idx="12"/>
          </p:nvPr>
        </p:nvSpPr>
        <p:spPr/>
        <p:txBody>
          <a:bodyPr/>
          <a:lstStyle/>
          <a:p>
            <a:endParaRPr lang="en-PT" dirty="0"/>
          </a:p>
        </p:txBody>
      </p:sp>
      <p:sp>
        <p:nvSpPr>
          <p:cNvPr id="5" name="Text Placeholder 4">
            <a:extLst>
              <a:ext uri="{FF2B5EF4-FFF2-40B4-BE49-F238E27FC236}">
                <a16:creationId xmlns:a16="http://schemas.microsoft.com/office/drawing/2014/main" id="{F2615A42-1A51-56C1-667C-5C94ACFF6F69}"/>
              </a:ext>
            </a:extLst>
          </p:cNvPr>
          <p:cNvSpPr>
            <a:spLocks noGrp="1"/>
          </p:cNvSpPr>
          <p:nvPr>
            <p:ph type="body" sz="quarter" idx="13"/>
          </p:nvPr>
        </p:nvSpPr>
        <p:spPr/>
        <p:txBody>
          <a:bodyPr/>
          <a:lstStyle/>
          <a:p>
            <a:endParaRPr lang="en-PT"/>
          </a:p>
        </p:txBody>
      </p:sp>
      <p:sp>
        <p:nvSpPr>
          <p:cNvPr id="6" name="Text Placeholder 5">
            <a:extLst>
              <a:ext uri="{FF2B5EF4-FFF2-40B4-BE49-F238E27FC236}">
                <a16:creationId xmlns:a16="http://schemas.microsoft.com/office/drawing/2014/main" id="{08069622-AFB6-84BC-8C3E-347FE8BB124B}"/>
              </a:ext>
            </a:extLst>
          </p:cNvPr>
          <p:cNvSpPr>
            <a:spLocks noGrp="1"/>
          </p:cNvSpPr>
          <p:nvPr>
            <p:ph type="body" sz="quarter" idx="14"/>
          </p:nvPr>
        </p:nvSpPr>
        <p:spPr/>
        <p:txBody>
          <a:bodyPr/>
          <a:lstStyle/>
          <a:p>
            <a:endParaRPr lang="en-PT" dirty="0"/>
          </a:p>
        </p:txBody>
      </p:sp>
      <p:sp>
        <p:nvSpPr>
          <p:cNvPr id="7" name="Text Placeholder 6">
            <a:extLst>
              <a:ext uri="{FF2B5EF4-FFF2-40B4-BE49-F238E27FC236}">
                <a16:creationId xmlns:a16="http://schemas.microsoft.com/office/drawing/2014/main" id="{392FB193-0A83-ACB5-0B80-42EC9853B41A}"/>
              </a:ext>
            </a:extLst>
          </p:cNvPr>
          <p:cNvSpPr>
            <a:spLocks noGrp="1"/>
          </p:cNvSpPr>
          <p:nvPr>
            <p:ph type="body" sz="quarter" idx="15"/>
          </p:nvPr>
        </p:nvSpPr>
        <p:spPr/>
        <p:txBody>
          <a:bodyPr/>
          <a:lstStyle/>
          <a:p>
            <a:endParaRPr lang="en-PT"/>
          </a:p>
        </p:txBody>
      </p:sp>
      <p:sp>
        <p:nvSpPr>
          <p:cNvPr id="8" name="Text Placeholder 7">
            <a:extLst>
              <a:ext uri="{FF2B5EF4-FFF2-40B4-BE49-F238E27FC236}">
                <a16:creationId xmlns:a16="http://schemas.microsoft.com/office/drawing/2014/main" id="{8A59A78B-1B41-CF25-7321-2032A3AD47BD}"/>
              </a:ext>
            </a:extLst>
          </p:cNvPr>
          <p:cNvSpPr>
            <a:spLocks noGrp="1"/>
          </p:cNvSpPr>
          <p:nvPr>
            <p:ph type="body" sz="quarter" idx="16"/>
          </p:nvPr>
        </p:nvSpPr>
        <p:spPr/>
        <p:txBody>
          <a:bodyPr/>
          <a:lstStyle/>
          <a:p>
            <a:endParaRPr lang="en-PT" dirty="0"/>
          </a:p>
        </p:txBody>
      </p:sp>
    </p:spTree>
    <p:extLst>
      <p:ext uri="{BB962C8B-B14F-4D97-AF65-F5344CB8AC3E}">
        <p14:creationId xmlns:p14="http://schemas.microsoft.com/office/powerpoint/2010/main" val="214741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CCA38-5A9D-6D03-C0D3-7684AD0E1214}"/>
              </a:ext>
            </a:extLst>
          </p:cNvPr>
          <p:cNvSpPr>
            <a:spLocks noGrp="1"/>
          </p:cNvSpPr>
          <p:nvPr>
            <p:ph type="sldNum" sz="quarter" idx="4"/>
          </p:nvPr>
        </p:nvSpPr>
        <p:spPr/>
        <p:txBody>
          <a:bodyPr/>
          <a:lstStyle/>
          <a:p>
            <a:fld id="{B6F15528-21DE-4FAA-801E-634DDDAF4B2B}" type="slidenum">
              <a:rPr lang="en-US" smtClean="0"/>
              <a:pPr/>
              <a:t>13</a:t>
            </a:fld>
            <a:endParaRPr lang="en-US"/>
          </a:p>
        </p:txBody>
      </p:sp>
      <p:sp>
        <p:nvSpPr>
          <p:cNvPr id="3" name="Title 2">
            <a:extLst>
              <a:ext uri="{FF2B5EF4-FFF2-40B4-BE49-F238E27FC236}">
                <a16:creationId xmlns:a16="http://schemas.microsoft.com/office/drawing/2014/main" id="{5F71CF1F-ECAF-98D9-6355-AAD8E0EDDD55}"/>
              </a:ext>
            </a:extLst>
          </p:cNvPr>
          <p:cNvSpPr>
            <a:spLocks noGrp="1"/>
          </p:cNvSpPr>
          <p:nvPr>
            <p:ph type="title"/>
          </p:nvPr>
        </p:nvSpPr>
        <p:spPr/>
        <p:txBody>
          <a:bodyPr/>
          <a:lstStyle/>
          <a:p>
            <a:endParaRPr lang="en-PT"/>
          </a:p>
        </p:txBody>
      </p:sp>
      <p:sp>
        <p:nvSpPr>
          <p:cNvPr id="4" name="Picture Placeholder 3">
            <a:extLst>
              <a:ext uri="{FF2B5EF4-FFF2-40B4-BE49-F238E27FC236}">
                <a16:creationId xmlns:a16="http://schemas.microsoft.com/office/drawing/2014/main" id="{BB458BFB-482E-C583-CBEB-739910F2B792}"/>
              </a:ext>
            </a:extLst>
          </p:cNvPr>
          <p:cNvSpPr>
            <a:spLocks noGrp="1"/>
          </p:cNvSpPr>
          <p:nvPr>
            <p:ph type="pic" sz="quarter" idx="10"/>
          </p:nvPr>
        </p:nvSpPr>
        <p:spPr/>
        <p:txBody>
          <a:bodyPr/>
          <a:lstStyle/>
          <a:p>
            <a:endParaRPr lang="en-PT"/>
          </a:p>
        </p:txBody>
      </p:sp>
      <p:sp>
        <p:nvSpPr>
          <p:cNvPr id="5" name="Picture Placeholder 4">
            <a:extLst>
              <a:ext uri="{FF2B5EF4-FFF2-40B4-BE49-F238E27FC236}">
                <a16:creationId xmlns:a16="http://schemas.microsoft.com/office/drawing/2014/main" id="{A7A02D61-A699-F43B-C026-F05741259853}"/>
              </a:ext>
            </a:extLst>
          </p:cNvPr>
          <p:cNvSpPr>
            <a:spLocks noGrp="1"/>
          </p:cNvSpPr>
          <p:nvPr>
            <p:ph type="pic" sz="quarter" idx="11"/>
          </p:nvPr>
        </p:nvSpPr>
        <p:spPr/>
        <p:txBody>
          <a:bodyPr/>
          <a:lstStyle/>
          <a:p>
            <a:endParaRPr lang="en-PT"/>
          </a:p>
        </p:txBody>
      </p:sp>
      <p:sp>
        <p:nvSpPr>
          <p:cNvPr id="6" name="Picture Placeholder 5">
            <a:extLst>
              <a:ext uri="{FF2B5EF4-FFF2-40B4-BE49-F238E27FC236}">
                <a16:creationId xmlns:a16="http://schemas.microsoft.com/office/drawing/2014/main" id="{6470CB63-97B4-9027-B332-1A05B75AE3A1}"/>
              </a:ext>
            </a:extLst>
          </p:cNvPr>
          <p:cNvSpPr>
            <a:spLocks noGrp="1"/>
          </p:cNvSpPr>
          <p:nvPr>
            <p:ph type="pic" sz="quarter" idx="12"/>
          </p:nvPr>
        </p:nvSpPr>
        <p:spPr/>
        <p:txBody>
          <a:bodyPr/>
          <a:lstStyle/>
          <a:p>
            <a:endParaRPr lang="en-PT"/>
          </a:p>
        </p:txBody>
      </p:sp>
      <p:sp>
        <p:nvSpPr>
          <p:cNvPr id="7" name="Text Placeholder 6">
            <a:extLst>
              <a:ext uri="{FF2B5EF4-FFF2-40B4-BE49-F238E27FC236}">
                <a16:creationId xmlns:a16="http://schemas.microsoft.com/office/drawing/2014/main" id="{04ADAEC0-3525-5DE0-3032-40828CD9C5A4}"/>
              </a:ext>
            </a:extLst>
          </p:cNvPr>
          <p:cNvSpPr>
            <a:spLocks noGrp="1"/>
          </p:cNvSpPr>
          <p:nvPr>
            <p:ph type="body" sz="quarter" idx="13"/>
          </p:nvPr>
        </p:nvSpPr>
        <p:spPr/>
        <p:txBody>
          <a:bodyPr/>
          <a:lstStyle/>
          <a:p>
            <a:endParaRPr lang="en-PT"/>
          </a:p>
        </p:txBody>
      </p:sp>
      <p:sp>
        <p:nvSpPr>
          <p:cNvPr id="8" name="Text Placeholder 7">
            <a:extLst>
              <a:ext uri="{FF2B5EF4-FFF2-40B4-BE49-F238E27FC236}">
                <a16:creationId xmlns:a16="http://schemas.microsoft.com/office/drawing/2014/main" id="{E288F65D-2CFA-C5CA-EB0A-9FB3761474A8}"/>
              </a:ext>
            </a:extLst>
          </p:cNvPr>
          <p:cNvSpPr>
            <a:spLocks noGrp="1"/>
          </p:cNvSpPr>
          <p:nvPr>
            <p:ph type="body" sz="quarter" idx="14"/>
          </p:nvPr>
        </p:nvSpPr>
        <p:spPr/>
        <p:txBody>
          <a:bodyPr/>
          <a:lstStyle/>
          <a:p>
            <a:endParaRPr lang="en-PT"/>
          </a:p>
        </p:txBody>
      </p:sp>
      <p:sp>
        <p:nvSpPr>
          <p:cNvPr id="9" name="Text Placeholder 8">
            <a:extLst>
              <a:ext uri="{FF2B5EF4-FFF2-40B4-BE49-F238E27FC236}">
                <a16:creationId xmlns:a16="http://schemas.microsoft.com/office/drawing/2014/main" id="{4C0131AB-5013-DD60-422C-95016F6A5CA5}"/>
              </a:ext>
            </a:extLst>
          </p:cNvPr>
          <p:cNvSpPr>
            <a:spLocks noGrp="1"/>
          </p:cNvSpPr>
          <p:nvPr>
            <p:ph type="body" sz="quarter" idx="15"/>
          </p:nvPr>
        </p:nvSpPr>
        <p:spPr/>
        <p:txBody>
          <a:bodyPr/>
          <a:lstStyle/>
          <a:p>
            <a:endParaRPr lang="en-PT"/>
          </a:p>
        </p:txBody>
      </p:sp>
      <p:sp>
        <p:nvSpPr>
          <p:cNvPr id="10" name="Text Placeholder 9">
            <a:extLst>
              <a:ext uri="{FF2B5EF4-FFF2-40B4-BE49-F238E27FC236}">
                <a16:creationId xmlns:a16="http://schemas.microsoft.com/office/drawing/2014/main" id="{17EDA76D-616C-4ED2-EA9B-B74FD19D9F5D}"/>
              </a:ext>
            </a:extLst>
          </p:cNvPr>
          <p:cNvSpPr>
            <a:spLocks noGrp="1"/>
          </p:cNvSpPr>
          <p:nvPr>
            <p:ph type="body" sz="quarter" idx="16"/>
          </p:nvPr>
        </p:nvSpPr>
        <p:spPr/>
        <p:txBody>
          <a:bodyPr/>
          <a:lstStyle/>
          <a:p>
            <a:endParaRPr lang="en-PT"/>
          </a:p>
        </p:txBody>
      </p:sp>
      <p:sp>
        <p:nvSpPr>
          <p:cNvPr id="11" name="Text Placeholder 10">
            <a:extLst>
              <a:ext uri="{FF2B5EF4-FFF2-40B4-BE49-F238E27FC236}">
                <a16:creationId xmlns:a16="http://schemas.microsoft.com/office/drawing/2014/main" id="{2476CE1A-010F-6D25-A7B3-30B6BB209C53}"/>
              </a:ext>
            </a:extLst>
          </p:cNvPr>
          <p:cNvSpPr>
            <a:spLocks noGrp="1"/>
          </p:cNvSpPr>
          <p:nvPr>
            <p:ph type="body" sz="quarter" idx="17"/>
          </p:nvPr>
        </p:nvSpPr>
        <p:spPr/>
        <p:txBody>
          <a:bodyPr/>
          <a:lstStyle/>
          <a:p>
            <a:endParaRPr lang="en-PT"/>
          </a:p>
        </p:txBody>
      </p:sp>
      <p:sp>
        <p:nvSpPr>
          <p:cNvPr id="12" name="Text Placeholder 11">
            <a:extLst>
              <a:ext uri="{FF2B5EF4-FFF2-40B4-BE49-F238E27FC236}">
                <a16:creationId xmlns:a16="http://schemas.microsoft.com/office/drawing/2014/main" id="{C27BD094-67EE-2323-E170-413BAABA3C16}"/>
              </a:ext>
            </a:extLst>
          </p:cNvPr>
          <p:cNvSpPr>
            <a:spLocks noGrp="1"/>
          </p:cNvSpPr>
          <p:nvPr>
            <p:ph type="body" sz="quarter" idx="18"/>
          </p:nvPr>
        </p:nvSpPr>
        <p:spPr/>
        <p:txBody>
          <a:bodyPr/>
          <a:lstStyle/>
          <a:p>
            <a:endParaRPr lang="en-PT"/>
          </a:p>
        </p:txBody>
      </p:sp>
    </p:spTree>
    <p:extLst>
      <p:ext uri="{BB962C8B-B14F-4D97-AF65-F5344CB8AC3E}">
        <p14:creationId xmlns:p14="http://schemas.microsoft.com/office/powerpoint/2010/main" val="25796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A0A8B-70EF-D4E5-FD47-C8B862DBDDCC}"/>
              </a:ext>
            </a:extLst>
          </p:cNvPr>
          <p:cNvSpPr>
            <a:spLocks noGrp="1"/>
          </p:cNvSpPr>
          <p:nvPr>
            <p:ph type="sldNum" sz="quarter" idx="4"/>
          </p:nvPr>
        </p:nvSpPr>
        <p:spPr/>
        <p:txBody>
          <a:bodyPr/>
          <a:lstStyle/>
          <a:p>
            <a:fld id="{B6F15528-21DE-4FAA-801E-634DDDAF4B2B}" type="slidenum">
              <a:rPr lang="en-US" smtClean="0"/>
              <a:pPr/>
              <a:t>14</a:t>
            </a:fld>
            <a:endParaRPr lang="en-US"/>
          </a:p>
        </p:txBody>
      </p:sp>
      <p:sp>
        <p:nvSpPr>
          <p:cNvPr id="3" name="Picture Placeholder 2">
            <a:extLst>
              <a:ext uri="{FF2B5EF4-FFF2-40B4-BE49-F238E27FC236}">
                <a16:creationId xmlns:a16="http://schemas.microsoft.com/office/drawing/2014/main" id="{FE34A4EF-4C30-BD34-B3EB-9796E709AEBB}"/>
              </a:ext>
            </a:extLst>
          </p:cNvPr>
          <p:cNvSpPr>
            <a:spLocks noGrp="1"/>
          </p:cNvSpPr>
          <p:nvPr>
            <p:ph type="pic" sz="quarter" idx="10"/>
          </p:nvPr>
        </p:nvSpPr>
        <p:spPr/>
        <p:txBody>
          <a:bodyPr/>
          <a:lstStyle/>
          <a:p>
            <a:endParaRPr lang="en-PT"/>
          </a:p>
        </p:txBody>
      </p:sp>
      <p:sp>
        <p:nvSpPr>
          <p:cNvPr id="4" name="Text Placeholder 3">
            <a:extLst>
              <a:ext uri="{FF2B5EF4-FFF2-40B4-BE49-F238E27FC236}">
                <a16:creationId xmlns:a16="http://schemas.microsoft.com/office/drawing/2014/main" id="{CFE81200-39DE-1C1E-2A44-6F09116D94B5}"/>
              </a:ext>
            </a:extLst>
          </p:cNvPr>
          <p:cNvSpPr>
            <a:spLocks noGrp="1"/>
          </p:cNvSpPr>
          <p:nvPr>
            <p:ph type="body" sz="quarter" idx="13"/>
          </p:nvPr>
        </p:nvSpPr>
        <p:spPr/>
        <p:txBody>
          <a:bodyPr/>
          <a:lstStyle/>
          <a:p>
            <a:endParaRPr lang="en-PT"/>
          </a:p>
        </p:txBody>
      </p:sp>
      <p:sp>
        <p:nvSpPr>
          <p:cNvPr id="5" name="Text Placeholder 4">
            <a:extLst>
              <a:ext uri="{FF2B5EF4-FFF2-40B4-BE49-F238E27FC236}">
                <a16:creationId xmlns:a16="http://schemas.microsoft.com/office/drawing/2014/main" id="{158BEB38-CE18-FC88-5CA9-81935DC41644}"/>
              </a:ext>
            </a:extLst>
          </p:cNvPr>
          <p:cNvSpPr>
            <a:spLocks noGrp="1"/>
          </p:cNvSpPr>
          <p:nvPr>
            <p:ph type="body" sz="quarter" idx="14"/>
          </p:nvPr>
        </p:nvSpPr>
        <p:spPr/>
        <p:txBody>
          <a:bodyPr/>
          <a:lstStyle/>
          <a:p>
            <a:endParaRPr lang="en-PT"/>
          </a:p>
        </p:txBody>
      </p:sp>
      <p:sp>
        <p:nvSpPr>
          <p:cNvPr id="6" name="Title 5">
            <a:extLst>
              <a:ext uri="{FF2B5EF4-FFF2-40B4-BE49-F238E27FC236}">
                <a16:creationId xmlns:a16="http://schemas.microsoft.com/office/drawing/2014/main" id="{D3E73F68-EFCF-F272-4F68-EA5DBA7D5856}"/>
              </a:ext>
            </a:extLst>
          </p:cNvPr>
          <p:cNvSpPr>
            <a:spLocks noGrp="1"/>
          </p:cNvSpPr>
          <p:nvPr>
            <p:ph type="title"/>
          </p:nvPr>
        </p:nvSpPr>
        <p:spPr/>
        <p:txBody>
          <a:bodyPr/>
          <a:lstStyle/>
          <a:p>
            <a:endParaRPr lang="en-PT"/>
          </a:p>
        </p:txBody>
      </p:sp>
      <p:sp>
        <p:nvSpPr>
          <p:cNvPr id="7" name="Picture Placeholder 6">
            <a:extLst>
              <a:ext uri="{FF2B5EF4-FFF2-40B4-BE49-F238E27FC236}">
                <a16:creationId xmlns:a16="http://schemas.microsoft.com/office/drawing/2014/main" id="{56F420DC-D149-8384-F42C-E2088312AF9F}"/>
              </a:ext>
            </a:extLst>
          </p:cNvPr>
          <p:cNvSpPr>
            <a:spLocks noGrp="1"/>
          </p:cNvSpPr>
          <p:nvPr>
            <p:ph type="pic" sz="quarter" idx="15"/>
          </p:nvPr>
        </p:nvSpPr>
        <p:spPr/>
        <p:txBody>
          <a:bodyPr/>
          <a:lstStyle/>
          <a:p>
            <a:endParaRPr lang="en-PT"/>
          </a:p>
        </p:txBody>
      </p:sp>
      <p:sp>
        <p:nvSpPr>
          <p:cNvPr id="8" name="Text Placeholder 7">
            <a:extLst>
              <a:ext uri="{FF2B5EF4-FFF2-40B4-BE49-F238E27FC236}">
                <a16:creationId xmlns:a16="http://schemas.microsoft.com/office/drawing/2014/main" id="{5F506316-BE09-9069-3ED3-F6694E068C07}"/>
              </a:ext>
            </a:extLst>
          </p:cNvPr>
          <p:cNvSpPr>
            <a:spLocks noGrp="1"/>
          </p:cNvSpPr>
          <p:nvPr>
            <p:ph type="body" sz="quarter" idx="16"/>
          </p:nvPr>
        </p:nvSpPr>
        <p:spPr/>
        <p:txBody>
          <a:bodyPr/>
          <a:lstStyle/>
          <a:p>
            <a:endParaRPr lang="en-PT"/>
          </a:p>
        </p:txBody>
      </p:sp>
      <p:sp>
        <p:nvSpPr>
          <p:cNvPr id="9" name="Text Placeholder 8">
            <a:extLst>
              <a:ext uri="{FF2B5EF4-FFF2-40B4-BE49-F238E27FC236}">
                <a16:creationId xmlns:a16="http://schemas.microsoft.com/office/drawing/2014/main" id="{D3D4222A-31C9-3EFE-273F-3EE07A371055}"/>
              </a:ext>
            </a:extLst>
          </p:cNvPr>
          <p:cNvSpPr>
            <a:spLocks noGrp="1"/>
          </p:cNvSpPr>
          <p:nvPr>
            <p:ph type="body" sz="quarter" idx="17"/>
          </p:nvPr>
        </p:nvSpPr>
        <p:spPr/>
        <p:txBody>
          <a:bodyPr/>
          <a:lstStyle/>
          <a:p>
            <a:endParaRPr lang="en-PT"/>
          </a:p>
        </p:txBody>
      </p:sp>
      <p:sp>
        <p:nvSpPr>
          <p:cNvPr id="10" name="Picture Placeholder 9">
            <a:extLst>
              <a:ext uri="{FF2B5EF4-FFF2-40B4-BE49-F238E27FC236}">
                <a16:creationId xmlns:a16="http://schemas.microsoft.com/office/drawing/2014/main" id="{828752E7-9ACF-D212-8D5E-21D508E4C337}"/>
              </a:ext>
            </a:extLst>
          </p:cNvPr>
          <p:cNvSpPr>
            <a:spLocks noGrp="1"/>
          </p:cNvSpPr>
          <p:nvPr>
            <p:ph type="pic" sz="quarter" idx="18"/>
          </p:nvPr>
        </p:nvSpPr>
        <p:spPr/>
        <p:txBody>
          <a:bodyPr/>
          <a:lstStyle/>
          <a:p>
            <a:endParaRPr lang="en-PT"/>
          </a:p>
        </p:txBody>
      </p:sp>
      <p:sp>
        <p:nvSpPr>
          <p:cNvPr id="11" name="Text Placeholder 10">
            <a:extLst>
              <a:ext uri="{FF2B5EF4-FFF2-40B4-BE49-F238E27FC236}">
                <a16:creationId xmlns:a16="http://schemas.microsoft.com/office/drawing/2014/main" id="{8CDA925B-8F05-75F3-1CFA-89F02EB95443}"/>
              </a:ext>
            </a:extLst>
          </p:cNvPr>
          <p:cNvSpPr>
            <a:spLocks noGrp="1"/>
          </p:cNvSpPr>
          <p:nvPr>
            <p:ph type="body" sz="quarter" idx="19"/>
          </p:nvPr>
        </p:nvSpPr>
        <p:spPr/>
        <p:txBody>
          <a:bodyPr/>
          <a:lstStyle/>
          <a:p>
            <a:endParaRPr lang="en-PT"/>
          </a:p>
        </p:txBody>
      </p:sp>
      <p:sp>
        <p:nvSpPr>
          <p:cNvPr id="12" name="Text Placeholder 11">
            <a:extLst>
              <a:ext uri="{FF2B5EF4-FFF2-40B4-BE49-F238E27FC236}">
                <a16:creationId xmlns:a16="http://schemas.microsoft.com/office/drawing/2014/main" id="{FC9C3D50-07AE-E070-19F0-EEF39928E059}"/>
              </a:ext>
            </a:extLst>
          </p:cNvPr>
          <p:cNvSpPr>
            <a:spLocks noGrp="1"/>
          </p:cNvSpPr>
          <p:nvPr>
            <p:ph type="body" sz="quarter" idx="20"/>
          </p:nvPr>
        </p:nvSpPr>
        <p:spPr/>
        <p:txBody>
          <a:bodyPr/>
          <a:lstStyle/>
          <a:p>
            <a:endParaRPr lang="en-PT"/>
          </a:p>
        </p:txBody>
      </p:sp>
      <p:sp>
        <p:nvSpPr>
          <p:cNvPr id="13" name="Picture Placeholder 12">
            <a:extLst>
              <a:ext uri="{FF2B5EF4-FFF2-40B4-BE49-F238E27FC236}">
                <a16:creationId xmlns:a16="http://schemas.microsoft.com/office/drawing/2014/main" id="{280EEC17-6BDD-EA84-965B-4BD7787D6C29}"/>
              </a:ext>
            </a:extLst>
          </p:cNvPr>
          <p:cNvSpPr>
            <a:spLocks noGrp="1"/>
          </p:cNvSpPr>
          <p:nvPr>
            <p:ph type="pic" sz="quarter" idx="21"/>
          </p:nvPr>
        </p:nvSpPr>
        <p:spPr/>
        <p:txBody>
          <a:bodyPr/>
          <a:lstStyle/>
          <a:p>
            <a:endParaRPr lang="en-PT"/>
          </a:p>
        </p:txBody>
      </p:sp>
      <p:sp>
        <p:nvSpPr>
          <p:cNvPr id="14" name="Text Placeholder 13">
            <a:extLst>
              <a:ext uri="{FF2B5EF4-FFF2-40B4-BE49-F238E27FC236}">
                <a16:creationId xmlns:a16="http://schemas.microsoft.com/office/drawing/2014/main" id="{F8353AB7-35D3-0767-F21D-190516F1BC98}"/>
              </a:ext>
            </a:extLst>
          </p:cNvPr>
          <p:cNvSpPr>
            <a:spLocks noGrp="1"/>
          </p:cNvSpPr>
          <p:nvPr>
            <p:ph type="body" sz="quarter" idx="22"/>
          </p:nvPr>
        </p:nvSpPr>
        <p:spPr/>
        <p:txBody>
          <a:bodyPr/>
          <a:lstStyle/>
          <a:p>
            <a:endParaRPr lang="en-PT"/>
          </a:p>
        </p:txBody>
      </p:sp>
      <p:sp>
        <p:nvSpPr>
          <p:cNvPr id="15" name="Text Placeholder 14">
            <a:extLst>
              <a:ext uri="{FF2B5EF4-FFF2-40B4-BE49-F238E27FC236}">
                <a16:creationId xmlns:a16="http://schemas.microsoft.com/office/drawing/2014/main" id="{9CC619A4-2FAE-CDBC-32C9-65F5873D25A2}"/>
              </a:ext>
            </a:extLst>
          </p:cNvPr>
          <p:cNvSpPr>
            <a:spLocks noGrp="1"/>
          </p:cNvSpPr>
          <p:nvPr>
            <p:ph type="body" sz="quarter" idx="23"/>
          </p:nvPr>
        </p:nvSpPr>
        <p:spPr/>
        <p:txBody>
          <a:bodyPr/>
          <a:lstStyle/>
          <a:p>
            <a:endParaRPr lang="en-PT"/>
          </a:p>
        </p:txBody>
      </p:sp>
      <p:sp>
        <p:nvSpPr>
          <p:cNvPr id="16" name="Picture Placeholder 15">
            <a:extLst>
              <a:ext uri="{FF2B5EF4-FFF2-40B4-BE49-F238E27FC236}">
                <a16:creationId xmlns:a16="http://schemas.microsoft.com/office/drawing/2014/main" id="{74E9753C-E463-5D6A-3310-49FADF910FE6}"/>
              </a:ext>
            </a:extLst>
          </p:cNvPr>
          <p:cNvSpPr>
            <a:spLocks noGrp="1"/>
          </p:cNvSpPr>
          <p:nvPr>
            <p:ph type="pic" sz="quarter" idx="24"/>
          </p:nvPr>
        </p:nvSpPr>
        <p:spPr/>
        <p:txBody>
          <a:bodyPr/>
          <a:lstStyle/>
          <a:p>
            <a:endParaRPr lang="en-PT"/>
          </a:p>
        </p:txBody>
      </p:sp>
      <p:sp>
        <p:nvSpPr>
          <p:cNvPr id="17" name="Text Placeholder 16">
            <a:extLst>
              <a:ext uri="{FF2B5EF4-FFF2-40B4-BE49-F238E27FC236}">
                <a16:creationId xmlns:a16="http://schemas.microsoft.com/office/drawing/2014/main" id="{2D09C76C-91B7-8236-1F32-1BA2CCF6C148}"/>
              </a:ext>
            </a:extLst>
          </p:cNvPr>
          <p:cNvSpPr>
            <a:spLocks noGrp="1"/>
          </p:cNvSpPr>
          <p:nvPr>
            <p:ph type="body" sz="quarter" idx="25"/>
          </p:nvPr>
        </p:nvSpPr>
        <p:spPr/>
        <p:txBody>
          <a:bodyPr/>
          <a:lstStyle/>
          <a:p>
            <a:endParaRPr lang="en-PT"/>
          </a:p>
        </p:txBody>
      </p:sp>
      <p:sp>
        <p:nvSpPr>
          <p:cNvPr id="18" name="Text Placeholder 17">
            <a:extLst>
              <a:ext uri="{FF2B5EF4-FFF2-40B4-BE49-F238E27FC236}">
                <a16:creationId xmlns:a16="http://schemas.microsoft.com/office/drawing/2014/main" id="{B628177E-DBAA-1240-D61F-E7B5AFCA80F6}"/>
              </a:ext>
            </a:extLst>
          </p:cNvPr>
          <p:cNvSpPr>
            <a:spLocks noGrp="1"/>
          </p:cNvSpPr>
          <p:nvPr>
            <p:ph type="body" sz="quarter" idx="26"/>
          </p:nvPr>
        </p:nvSpPr>
        <p:spPr/>
        <p:txBody>
          <a:bodyPr/>
          <a:lstStyle/>
          <a:p>
            <a:endParaRPr lang="en-PT"/>
          </a:p>
        </p:txBody>
      </p:sp>
    </p:spTree>
    <p:extLst>
      <p:ext uri="{BB962C8B-B14F-4D97-AF65-F5344CB8AC3E}">
        <p14:creationId xmlns:p14="http://schemas.microsoft.com/office/powerpoint/2010/main" val="51071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7DFDD-1D1E-C453-ACDC-8A89B0B3B2BD}"/>
              </a:ext>
            </a:extLst>
          </p:cNvPr>
          <p:cNvSpPr>
            <a:spLocks noGrp="1"/>
          </p:cNvSpPr>
          <p:nvPr>
            <p:ph type="sldNum" sz="quarter" idx="4"/>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0853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871F9FC-6826-FD41-B6E7-2B7A8BD195FC}"/>
              </a:ext>
            </a:extLst>
          </p:cNvPr>
          <p:cNvSpPr>
            <a:spLocks noGrp="1"/>
          </p:cNvSpPr>
          <p:nvPr>
            <p:ph type="sldNum" sz="quarter" idx="4"/>
          </p:nvPr>
        </p:nvSpPr>
        <p:spPr/>
        <p:txBody>
          <a:bodyPr/>
          <a:lstStyle/>
          <a:p>
            <a:fld id="{B6F15528-21DE-4FAA-801E-634DDDAF4B2B}" type="slidenum">
              <a:rPr lang="en-US" smtClean="0"/>
              <a:pPr/>
              <a:t>2</a:t>
            </a:fld>
            <a:endParaRPr lang="en-US"/>
          </a:p>
        </p:txBody>
      </p:sp>
      <p:sp>
        <p:nvSpPr>
          <p:cNvPr id="15" name="Title 14">
            <a:extLst>
              <a:ext uri="{FF2B5EF4-FFF2-40B4-BE49-F238E27FC236}">
                <a16:creationId xmlns:a16="http://schemas.microsoft.com/office/drawing/2014/main" id="{8C0CB0EE-EF48-847B-32BA-788477D78C56}"/>
              </a:ext>
            </a:extLst>
          </p:cNvPr>
          <p:cNvSpPr>
            <a:spLocks noGrp="1"/>
          </p:cNvSpPr>
          <p:nvPr>
            <p:ph type="title"/>
          </p:nvPr>
        </p:nvSpPr>
        <p:spPr/>
        <p:txBody>
          <a:bodyPr/>
          <a:lstStyle/>
          <a:p>
            <a:endParaRPr lang="en-PT" dirty="0"/>
          </a:p>
        </p:txBody>
      </p:sp>
      <p:sp>
        <p:nvSpPr>
          <p:cNvPr id="16" name="Text Placeholder 15">
            <a:extLst>
              <a:ext uri="{FF2B5EF4-FFF2-40B4-BE49-F238E27FC236}">
                <a16:creationId xmlns:a16="http://schemas.microsoft.com/office/drawing/2014/main" id="{1BE230B8-00B3-03E6-B28D-28ECCCD93C38}"/>
              </a:ext>
            </a:extLst>
          </p:cNvPr>
          <p:cNvSpPr>
            <a:spLocks noGrp="1"/>
          </p:cNvSpPr>
          <p:nvPr>
            <p:ph type="body" sz="quarter" idx="10"/>
          </p:nvPr>
        </p:nvSpPr>
        <p:spPr/>
        <p:txBody>
          <a:bodyPr/>
          <a:lstStyle/>
          <a:p>
            <a:endParaRPr lang="en-P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D2ADA237-6BC7-7191-4782-FE7DEF0DDAF0}"/>
              </a:ext>
            </a:extLst>
          </p:cNvPr>
          <p:cNvSpPr>
            <a:spLocks noGrp="1"/>
          </p:cNvSpPr>
          <p:nvPr>
            <p:ph type="sldNum" sz="quarter" idx="4"/>
          </p:nvPr>
        </p:nvSpPr>
        <p:spPr/>
        <p:txBody>
          <a:bodyPr/>
          <a:lstStyle/>
          <a:p>
            <a:fld id="{B6F15528-21DE-4FAA-801E-634DDDAF4B2B}" type="slidenum">
              <a:rPr lang="en-US" smtClean="0"/>
              <a:pPr/>
              <a:t>3</a:t>
            </a:fld>
            <a:endParaRPr lang="en-US"/>
          </a:p>
        </p:txBody>
      </p:sp>
      <p:sp>
        <p:nvSpPr>
          <p:cNvPr id="16" name="Title 15">
            <a:extLst>
              <a:ext uri="{FF2B5EF4-FFF2-40B4-BE49-F238E27FC236}">
                <a16:creationId xmlns:a16="http://schemas.microsoft.com/office/drawing/2014/main" id="{9F99DAB6-6958-EE67-A0AB-2BF5DF8F12FB}"/>
              </a:ext>
            </a:extLst>
          </p:cNvPr>
          <p:cNvSpPr>
            <a:spLocks noGrp="1"/>
          </p:cNvSpPr>
          <p:nvPr>
            <p:ph type="title"/>
          </p:nvPr>
        </p:nvSpPr>
        <p:spPr/>
        <p:txBody>
          <a:bodyPr/>
          <a:lstStyle/>
          <a:p>
            <a:endParaRPr lang="en-PT" dirty="0"/>
          </a:p>
        </p:txBody>
      </p:sp>
      <p:sp>
        <p:nvSpPr>
          <p:cNvPr id="17" name="Text Placeholder 16">
            <a:extLst>
              <a:ext uri="{FF2B5EF4-FFF2-40B4-BE49-F238E27FC236}">
                <a16:creationId xmlns:a16="http://schemas.microsoft.com/office/drawing/2014/main" id="{F4B4175F-C9CE-FFB1-87F9-720FF3DF816E}"/>
              </a:ext>
            </a:extLst>
          </p:cNvPr>
          <p:cNvSpPr>
            <a:spLocks noGrp="1"/>
          </p:cNvSpPr>
          <p:nvPr>
            <p:ph type="body" sz="quarter" idx="10"/>
          </p:nvPr>
        </p:nvSpPr>
        <p:spPr/>
        <p:txBody>
          <a:bodyPr/>
          <a:lstStyle/>
          <a:p>
            <a:endParaRPr lang="en-P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64E694-540A-7E47-F60B-18414E70ACF8}"/>
              </a:ext>
            </a:extLst>
          </p:cNvPr>
          <p:cNvSpPr>
            <a:spLocks noGrp="1"/>
          </p:cNvSpPr>
          <p:nvPr>
            <p:ph type="sldNum" sz="quarter" idx="4"/>
          </p:nvPr>
        </p:nvSpPr>
        <p:spPr/>
        <p:txBody>
          <a:bodyPr/>
          <a:lstStyle/>
          <a:p>
            <a:fld id="{B6F15528-21DE-4FAA-801E-634DDDAF4B2B}" type="slidenum">
              <a:rPr lang="en-US" smtClean="0"/>
              <a:pPr/>
              <a:t>4</a:t>
            </a:fld>
            <a:endParaRPr lang="en-US"/>
          </a:p>
        </p:txBody>
      </p:sp>
      <p:sp>
        <p:nvSpPr>
          <p:cNvPr id="3" name="Text Placeholder 2">
            <a:extLst>
              <a:ext uri="{FF2B5EF4-FFF2-40B4-BE49-F238E27FC236}">
                <a16:creationId xmlns:a16="http://schemas.microsoft.com/office/drawing/2014/main" id="{C97F24F1-FADE-196D-2397-E108A9B32B21}"/>
              </a:ext>
            </a:extLst>
          </p:cNvPr>
          <p:cNvSpPr>
            <a:spLocks noGrp="1"/>
          </p:cNvSpPr>
          <p:nvPr>
            <p:ph type="body" sz="quarter" idx="10"/>
          </p:nvPr>
        </p:nvSpPr>
        <p:spPr/>
        <p:txBody>
          <a:bodyPr/>
          <a:lstStyle/>
          <a:p>
            <a:endParaRPr lang="en-PT"/>
          </a:p>
        </p:txBody>
      </p:sp>
    </p:spTree>
    <p:extLst>
      <p:ext uri="{BB962C8B-B14F-4D97-AF65-F5344CB8AC3E}">
        <p14:creationId xmlns:p14="http://schemas.microsoft.com/office/powerpoint/2010/main" val="335551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FDF4EDF-1312-DFA1-777C-C17B9D8BE882}"/>
              </a:ext>
            </a:extLst>
          </p:cNvPr>
          <p:cNvSpPr>
            <a:spLocks noGrp="1"/>
          </p:cNvSpPr>
          <p:nvPr>
            <p:ph type="pic" sz="quarter" idx="4294967295"/>
          </p:nvPr>
        </p:nvSpPr>
        <p:spPr>
          <a:xfrm>
            <a:off x="10160113" y="0"/>
            <a:ext cx="8115300" cy="10287000"/>
          </a:xfrm>
          <a:prstGeom prst="rect">
            <a:avLst/>
          </a:prstGeom>
        </p:spPr>
        <p:txBody>
          <a:bodyPr/>
          <a:lstStyle/>
          <a:p>
            <a:endParaRPr lang="en-PT"/>
          </a:p>
        </p:txBody>
      </p:sp>
      <p:sp>
        <p:nvSpPr>
          <p:cNvPr id="2" name="Slide Number Placeholder 1">
            <a:extLst>
              <a:ext uri="{FF2B5EF4-FFF2-40B4-BE49-F238E27FC236}">
                <a16:creationId xmlns:a16="http://schemas.microsoft.com/office/drawing/2014/main" id="{BD40AB06-C507-43A8-F9B5-642B7C8CC064}"/>
              </a:ext>
            </a:extLst>
          </p:cNvPr>
          <p:cNvSpPr>
            <a:spLocks noGrp="1"/>
          </p:cNvSpPr>
          <p:nvPr>
            <p:ph type="sldNum" sz="quarter" idx="4"/>
          </p:nvPr>
        </p:nvSpPr>
        <p:spPr/>
        <p:txBody>
          <a:bodyPr/>
          <a:lstStyle/>
          <a:p>
            <a:fld id="{B6F15528-21DE-4FAA-801E-634DDDAF4B2B}" type="slidenum">
              <a:rPr lang="en-US" smtClean="0"/>
              <a:pPr/>
              <a:t>5</a:t>
            </a:fld>
            <a:endParaRPr lang="en-US"/>
          </a:p>
        </p:txBody>
      </p:sp>
      <p:sp>
        <p:nvSpPr>
          <p:cNvPr id="4" name="Title 3">
            <a:extLst>
              <a:ext uri="{FF2B5EF4-FFF2-40B4-BE49-F238E27FC236}">
                <a16:creationId xmlns:a16="http://schemas.microsoft.com/office/drawing/2014/main" id="{6F8E35E9-8052-E25B-4DF6-6958E5239E0C}"/>
              </a:ext>
            </a:extLst>
          </p:cNvPr>
          <p:cNvSpPr>
            <a:spLocks noGrp="1"/>
          </p:cNvSpPr>
          <p:nvPr>
            <p:ph type="title"/>
          </p:nvPr>
        </p:nvSpPr>
        <p:spPr/>
        <p:txBody>
          <a:bodyPr/>
          <a:lstStyle/>
          <a:p>
            <a:endParaRPr lang="en-PT"/>
          </a:p>
        </p:txBody>
      </p:sp>
      <p:sp>
        <p:nvSpPr>
          <p:cNvPr id="5" name="Text Placeholder 4">
            <a:extLst>
              <a:ext uri="{FF2B5EF4-FFF2-40B4-BE49-F238E27FC236}">
                <a16:creationId xmlns:a16="http://schemas.microsoft.com/office/drawing/2014/main" id="{45C0D468-01D6-2568-4B8F-72D9534E244A}"/>
              </a:ext>
            </a:extLst>
          </p:cNvPr>
          <p:cNvSpPr>
            <a:spLocks noGrp="1"/>
          </p:cNvSpPr>
          <p:nvPr>
            <p:ph type="body" sz="quarter" idx="10"/>
          </p:nvPr>
        </p:nvSpPr>
        <p:spPr/>
        <p:txBody>
          <a:bodyPr/>
          <a:lstStyle/>
          <a:p>
            <a:endParaRPr lang="en-PT"/>
          </a:p>
        </p:txBody>
      </p:sp>
    </p:spTree>
    <p:extLst>
      <p:ext uri="{BB962C8B-B14F-4D97-AF65-F5344CB8AC3E}">
        <p14:creationId xmlns:p14="http://schemas.microsoft.com/office/powerpoint/2010/main" val="356247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89ED19-9CF5-4CE1-2B07-1D069319B19A}"/>
              </a:ext>
            </a:extLst>
          </p:cNvPr>
          <p:cNvSpPr>
            <a:spLocks noGrp="1"/>
          </p:cNvSpPr>
          <p:nvPr>
            <p:ph type="pic" sz="quarter" idx="11"/>
          </p:nvPr>
        </p:nvSpPr>
        <p:spPr/>
        <p:txBody>
          <a:bodyPr/>
          <a:lstStyle/>
          <a:p>
            <a:endParaRPr lang="en-PT"/>
          </a:p>
        </p:txBody>
      </p:sp>
      <p:sp>
        <p:nvSpPr>
          <p:cNvPr id="3" name="Slide Number Placeholder 2">
            <a:extLst>
              <a:ext uri="{FF2B5EF4-FFF2-40B4-BE49-F238E27FC236}">
                <a16:creationId xmlns:a16="http://schemas.microsoft.com/office/drawing/2014/main" id="{FD1ACADB-220A-26C5-8B79-4356F0CE0631}"/>
              </a:ext>
            </a:extLst>
          </p:cNvPr>
          <p:cNvSpPr>
            <a:spLocks noGrp="1"/>
          </p:cNvSpPr>
          <p:nvPr>
            <p:ph type="sldNum" sz="quarter" idx="4"/>
          </p:nvPr>
        </p:nvSpPr>
        <p:spPr/>
        <p:txBody>
          <a:bodyPr/>
          <a:lstStyle/>
          <a:p>
            <a:fld id="{B6F15528-21DE-4FAA-801E-634DDDAF4B2B}" type="slidenum">
              <a:rPr lang="en-US" smtClean="0"/>
              <a:pPr/>
              <a:t>6</a:t>
            </a:fld>
            <a:endParaRPr lang="en-US"/>
          </a:p>
        </p:txBody>
      </p:sp>
      <p:sp>
        <p:nvSpPr>
          <p:cNvPr id="4" name="Title 3">
            <a:extLst>
              <a:ext uri="{FF2B5EF4-FFF2-40B4-BE49-F238E27FC236}">
                <a16:creationId xmlns:a16="http://schemas.microsoft.com/office/drawing/2014/main" id="{D04EC919-143F-AFE9-3C99-15C261C6C3E7}"/>
              </a:ext>
            </a:extLst>
          </p:cNvPr>
          <p:cNvSpPr>
            <a:spLocks noGrp="1"/>
          </p:cNvSpPr>
          <p:nvPr>
            <p:ph type="title"/>
          </p:nvPr>
        </p:nvSpPr>
        <p:spPr/>
        <p:txBody>
          <a:bodyPr/>
          <a:lstStyle/>
          <a:p>
            <a:endParaRPr lang="en-PT"/>
          </a:p>
        </p:txBody>
      </p:sp>
      <p:sp>
        <p:nvSpPr>
          <p:cNvPr id="5" name="Text Placeholder 4">
            <a:extLst>
              <a:ext uri="{FF2B5EF4-FFF2-40B4-BE49-F238E27FC236}">
                <a16:creationId xmlns:a16="http://schemas.microsoft.com/office/drawing/2014/main" id="{F7892B63-741B-09F3-0430-39E35E28E32D}"/>
              </a:ext>
            </a:extLst>
          </p:cNvPr>
          <p:cNvSpPr>
            <a:spLocks noGrp="1"/>
          </p:cNvSpPr>
          <p:nvPr>
            <p:ph type="body" sz="quarter" idx="10"/>
          </p:nvPr>
        </p:nvSpPr>
        <p:spPr/>
        <p:txBody>
          <a:bodyPr/>
          <a:lstStyle/>
          <a:p>
            <a:endParaRPr lang="en-PT"/>
          </a:p>
        </p:txBody>
      </p:sp>
    </p:spTree>
    <p:extLst>
      <p:ext uri="{BB962C8B-B14F-4D97-AF65-F5344CB8AC3E}">
        <p14:creationId xmlns:p14="http://schemas.microsoft.com/office/powerpoint/2010/main" val="180332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F98B71E-67C1-4BEA-9F21-E622B13C1816}"/>
              </a:ext>
            </a:extLst>
          </p:cNvPr>
          <p:cNvSpPr>
            <a:spLocks noGrp="1"/>
          </p:cNvSpPr>
          <p:nvPr>
            <p:ph type="pic" sz="quarter" idx="11"/>
          </p:nvPr>
        </p:nvSpPr>
        <p:spPr/>
        <p:txBody>
          <a:bodyPr/>
          <a:lstStyle/>
          <a:p>
            <a:endParaRPr lang="en-PT"/>
          </a:p>
        </p:txBody>
      </p:sp>
      <p:sp>
        <p:nvSpPr>
          <p:cNvPr id="3" name="Slide Number Placeholder 2">
            <a:extLst>
              <a:ext uri="{FF2B5EF4-FFF2-40B4-BE49-F238E27FC236}">
                <a16:creationId xmlns:a16="http://schemas.microsoft.com/office/drawing/2014/main" id="{CB19BB6F-73CD-5C5F-C4DB-8E90E0C5BE6F}"/>
              </a:ext>
            </a:extLst>
          </p:cNvPr>
          <p:cNvSpPr>
            <a:spLocks noGrp="1"/>
          </p:cNvSpPr>
          <p:nvPr>
            <p:ph type="sldNum" sz="quarter" idx="4"/>
          </p:nvPr>
        </p:nvSpPr>
        <p:spPr/>
        <p:txBody>
          <a:bodyPr/>
          <a:lstStyle/>
          <a:p>
            <a:fld id="{B6F15528-21DE-4FAA-801E-634DDDAF4B2B}" type="slidenum">
              <a:rPr lang="en-US" smtClean="0"/>
              <a:pPr/>
              <a:t>7</a:t>
            </a:fld>
            <a:endParaRPr lang="en-US"/>
          </a:p>
        </p:txBody>
      </p:sp>
      <p:sp>
        <p:nvSpPr>
          <p:cNvPr id="4" name="Text Placeholder 3">
            <a:extLst>
              <a:ext uri="{FF2B5EF4-FFF2-40B4-BE49-F238E27FC236}">
                <a16:creationId xmlns:a16="http://schemas.microsoft.com/office/drawing/2014/main" id="{01E3C10B-C05F-81D8-A5DC-22E80B85BEE1}"/>
              </a:ext>
            </a:extLst>
          </p:cNvPr>
          <p:cNvSpPr>
            <a:spLocks noGrp="1"/>
          </p:cNvSpPr>
          <p:nvPr>
            <p:ph type="body" sz="quarter" idx="10"/>
          </p:nvPr>
        </p:nvSpPr>
        <p:spPr/>
        <p:txBody>
          <a:bodyPr/>
          <a:lstStyle/>
          <a:p>
            <a:endParaRPr lang="en-PT"/>
          </a:p>
        </p:txBody>
      </p:sp>
    </p:spTree>
    <p:extLst>
      <p:ext uri="{BB962C8B-B14F-4D97-AF65-F5344CB8AC3E}">
        <p14:creationId xmlns:p14="http://schemas.microsoft.com/office/powerpoint/2010/main" val="349940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C36E7B-4C47-25C2-685D-2BFD61216F66}"/>
              </a:ext>
            </a:extLst>
          </p:cNvPr>
          <p:cNvSpPr>
            <a:spLocks noGrp="1"/>
          </p:cNvSpPr>
          <p:nvPr>
            <p:ph type="pic" sz="quarter" idx="11"/>
          </p:nvPr>
        </p:nvSpPr>
        <p:spPr/>
        <p:txBody>
          <a:bodyPr/>
          <a:lstStyle/>
          <a:p>
            <a:endParaRPr lang="en-PT"/>
          </a:p>
        </p:txBody>
      </p:sp>
      <p:sp>
        <p:nvSpPr>
          <p:cNvPr id="3" name="Slide Number Placeholder 2">
            <a:extLst>
              <a:ext uri="{FF2B5EF4-FFF2-40B4-BE49-F238E27FC236}">
                <a16:creationId xmlns:a16="http://schemas.microsoft.com/office/drawing/2014/main" id="{288514EB-B509-7E66-EA35-BEF71699753E}"/>
              </a:ext>
            </a:extLst>
          </p:cNvPr>
          <p:cNvSpPr>
            <a:spLocks noGrp="1"/>
          </p:cNvSpPr>
          <p:nvPr>
            <p:ph type="sldNum" sz="quarter" idx="4"/>
          </p:nvPr>
        </p:nvSpPr>
        <p:spPr/>
        <p:txBody>
          <a:bodyPr/>
          <a:lstStyle/>
          <a:p>
            <a:fld id="{B6F15528-21DE-4FAA-801E-634DDDAF4B2B}" type="slidenum">
              <a:rPr lang="en-US" smtClean="0"/>
              <a:pPr/>
              <a:t>8</a:t>
            </a:fld>
            <a:endParaRPr lang="en-US"/>
          </a:p>
        </p:txBody>
      </p:sp>
      <p:sp>
        <p:nvSpPr>
          <p:cNvPr id="6" name="Text Placeholder 5">
            <a:extLst>
              <a:ext uri="{FF2B5EF4-FFF2-40B4-BE49-F238E27FC236}">
                <a16:creationId xmlns:a16="http://schemas.microsoft.com/office/drawing/2014/main" id="{B6C6580E-B5E7-30CA-CEAA-4C2FE822C7C3}"/>
              </a:ext>
            </a:extLst>
          </p:cNvPr>
          <p:cNvSpPr>
            <a:spLocks noGrp="1"/>
          </p:cNvSpPr>
          <p:nvPr>
            <p:ph type="body" sz="quarter" idx="12"/>
          </p:nvPr>
        </p:nvSpPr>
        <p:spPr/>
        <p:txBody>
          <a:bodyPr/>
          <a:lstStyle/>
          <a:p>
            <a:endParaRPr lang="en-PT"/>
          </a:p>
        </p:txBody>
      </p:sp>
    </p:spTree>
    <p:extLst>
      <p:ext uri="{BB962C8B-B14F-4D97-AF65-F5344CB8AC3E}">
        <p14:creationId xmlns:p14="http://schemas.microsoft.com/office/powerpoint/2010/main" val="232944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9474D-B4E0-2893-276B-4A931D8070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E5FC6-A627-60C6-DB1C-BA483B2A35ED}"/>
              </a:ext>
            </a:extLst>
          </p:cNvPr>
          <p:cNvSpPr>
            <a:spLocks noGrp="1"/>
          </p:cNvSpPr>
          <p:nvPr>
            <p:ph type="sldNum" sz="quarter" idx="4"/>
          </p:nvPr>
        </p:nvSpPr>
        <p:spPr/>
        <p:txBody>
          <a:bodyPr/>
          <a:lstStyle/>
          <a:p>
            <a:fld id="{B6F15528-21DE-4FAA-801E-634DDDAF4B2B}" type="slidenum">
              <a:rPr lang="en-US" smtClean="0"/>
              <a:pPr/>
              <a:t>9</a:t>
            </a:fld>
            <a:endParaRPr lang="en-US" dirty="0"/>
          </a:p>
        </p:txBody>
      </p:sp>
      <p:sp>
        <p:nvSpPr>
          <p:cNvPr id="4" name="Title 3">
            <a:extLst>
              <a:ext uri="{FF2B5EF4-FFF2-40B4-BE49-F238E27FC236}">
                <a16:creationId xmlns:a16="http://schemas.microsoft.com/office/drawing/2014/main" id="{8C09B02E-9AC9-5E05-A3E7-26D466DF0EA8}"/>
              </a:ext>
            </a:extLst>
          </p:cNvPr>
          <p:cNvSpPr>
            <a:spLocks noGrp="1"/>
          </p:cNvSpPr>
          <p:nvPr>
            <p:ph type="title"/>
          </p:nvPr>
        </p:nvSpPr>
        <p:spPr/>
        <p:txBody>
          <a:bodyPr/>
          <a:lstStyle/>
          <a:p>
            <a:endParaRPr lang="en-PT"/>
          </a:p>
        </p:txBody>
      </p:sp>
      <p:sp>
        <p:nvSpPr>
          <p:cNvPr id="5" name="Text Placeholder 4">
            <a:extLst>
              <a:ext uri="{FF2B5EF4-FFF2-40B4-BE49-F238E27FC236}">
                <a16:creationId xmlns:a16="http://schemas.microsoft.com/office/drawing/2014/main" id="{B60D115A-16AA-1AAC-E70D-F35E9C3DD71E}"/>
              </a:ext>
            </a:extLst>
          </p:cNvPr>
          <p:cNvSpPr>
            <a:spLocks noGrp="1"/>
          </p:cNvSpPr>
          <p:nvPr>
            <p:ph type="body" sz="quarter" idx="10"/>
          </p:nvPr>
        </p:nvSpPr>
        <p:spPr>
          <a:xfrm>
            <a:off x="10232747" y="952501"/>
            <a:ext cx="7380339" cy="3121413"/>
          </a:xfrm>
        </p:spPr>
        <p:txBody>
          <a:bodyPr/>
          <a:lstStyle/>
          <a:p>
            <a:endParaRPr lang="en-PT"/>
          </a:p>
        </p:txBody>
      </p:sp>
      <p:graphicFrame>
        <p:nvGraphicFramePr>
          <p:cNvPr id="3" name="Table Placeholder 6">
            <a:extLst>
              <a:ext uri="{FF2B5EF4-FFF2-40B4-BE49-F238E27FC236}">
                <a16:creationId xmlns:a16="http://schemas.microsoft.com/office/drawing/2014/main" id="{71E7B118-1B4A-949E-AE12-8E0E06B3A278}"/>
              </a:ext>
            </a:extLst>
          </p:cNvPr>
          <p:cNvGraphicFramePr>
            <a:graphicFrameLocks/>
          </p:cNvGraphicFramePr>
          <p:nvPr>
            <p:extLst>
              <p:ext uri="{D42A27DB-BD31-4B8C-83A1-F6EECF244321}">
                <p14:modId xmlns:p14="http://schemas.microsoft.com/office/powerpoint/2010/main" val="1261402092"/>
              </p:ext>
            </p:extLst>
          </p:nvPr>
        </p:nvGraphicFramePr>
        <p:xfrm>
          <a:off x="1006576" y="4457700"/>
          <a:ext cx="16595621" cy="3279388"/>
        </p:xfrm>
        <a:graphic>
          <a:graphicData uri="http://schemas.openxmlformats.org/drawingml/2006/table">
            <a:tbl>
              <a:tblPr firstRow="1" bandRow="1"/>
              <a:tblGrid>
                <a:gridCol w="2370803">
                  <a:extLst>
                    <a:ext uri="{9D8B030D-6E8A-4147-A177-3AD203B41FA5}">
                      <a16:colId xmlns:a16="http://schemas.microsoft.com/office/drawing/2014/main" val="1785422527"/>
                    </a:ext>
                  </a:extLst>
                </a:gridCol>
                <a:gridCol w="2370803">
                  <a:extLst>
                    <a:ext uri="{9D8B030D-6E8A-4147-A177-3AD203B41FA5}">
                      <a16:colId xmlns:a16="http://schemas.microsoft.com/office/drawing/2014/main" val="1445964333"/>
                    </a:ext>
                  </a:extLst>
                </a:gridCol>
                <a:gridCol w="2370803">
                  <a:extLst>
                    <a:ext uri="{9D8B030D-6E8A-4147-A177-3AD203B41FA5}">
                      <a16:colId xmlns:a16="http://schemas.microsoft.com/office/drawing/2014/main" val="2470122030"/>
                    </a:ext>
                  </a:extLst>
                </a:gridCol>
                <a:gridCol w="2370803">
                  <a:extLst>
                    <a:ext uri="{9D8B030D-6E8A-4147-A177-3AD203B41FA5}">
                      <a16:colId xmlns:a16="http://schemas.microsoft.com/office/drawing/2014/main" val="4073783492"/>
                    </a:ext>
                  </a:extLst>
                </a:gridCol>
                <a:gridCol w="2370803">
                  <a:extLst>
                    <a:ext uri="{9D8B030D-6E8A-4147-A177-3AD203B41FA5}">
                      <a16:colId xmlns:a16="http://schemas.microsoft.com/office/drawing/2014/main" val="2071834276"/>
                    </a:ext>
                  </a:extLst>
                </a:gridCol>
                <a:gridCol w="2370803">
                  <a:extLst>
                    <a:ext uri="{9D8B030D-6E8A-4147-A177-3AD203B41FA5}">
                      <a16:colId xmlns:a16="http://schemas.microsoft.com/office/drawing/2014/main" val="2699031162"/>
                    </a:ext>
                  </a:extLst>
                </a:gridCol>
                <a:gridCol w="2370803">
                  <a:extLst>
                    <a:ext uri="{9D8B030D-6E8A-4147-A177-3AD203B41FA5}">
                      <a16:colId xmlns:a16="http://schemas.microsoft.com/office/drawing/2014/main" val="3721764929"/>
                    </a:ext>
                  </a:extLst>
                </a:gridCol>
              </a:tblGrid>
              <a:tr h="531418">
                <a:tc>
                  <a:txBody>
                    <a:bodyPr/>
                    <a:lstStyle/>
                    <a:p>
                      <a:r>
                        <a:rPr lang="en-US" sz="2000" b="1" dirty="0" err="1">
                          <a:solidFill>
                            <a:schemeClr val="bg1"/>
                          </a:solidFill>
                          <a:latin typeface="DM Sans 14pt" pitchFamily="2" charset="77"/>
                          <a:cs typeface="Golos Text" panose="020B0503020202020204" pitchFamily="34" charset="0"/>
                        </a:rPr>
                        <a:t>abc</a:t>
                      </a:r>
                      <a:endParaRPr lang="en-US" sz="2000" b="1" dirty="0">
                        <a:solidFill>
                          <a:schemeClr val="bg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US" sz="2000" b="1" dirty="0" err="1">
                          <a:solidFill>
                            <a:schemeClr val="bg1"/>
                          </a:solidFill>
                          <a:latin typeface="DM Sans 14pt" pitchFamily="2" charset="77"/>
                          <a:cs typeface="Golos Text" panose="020B0503020202020204" pitchFamily="34" charset="0"/>
                        </a:rPr>
                        <a:t>abc</a:t>
                      </a:r>
                      <a:endParaRPr lang="en-US" sz="2000" b="1" dirty="0">
                        <a:solidFill>
                          <a:schemeClr val="bg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US" sz="2000" b="1" dirty="0" err="1">
                          <a:solidFill>
                            <a:schemeClr val="bg1"/>
                          </a:solidFill>
                          <a:latin typeface="DM Sans 14pt" pitchFamily="2" charset="77"/>
                          <a:cs typeface="Golos Text" panose="020B0503020202020204" pitchFamily="34" charset="0"/>
                        </a:rPr>
                        <a:t>abc</a:t>
                      </a:r>
                      <a:endParaRPr lang="en-US" sz="2000" b="1" dirty="0">
                        <a:solidFill>
                          <a:schemeClr val="bg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US" sz="2000" b="1" dirty="0" err="1">
                          <a:solidFill>
                            <a:schemeClr val="bg1"/>
                          </a:solidFill>
                          <a:latin typeface="DM Sans 14pt" pitchFamily="2" charset="77"/>
                          <a:cs typeface="Golos Text" panose="020B0503020202020204" pitchFamily="34" charset="0"/>
                        </a:rPr>
                        <a:t>abc</a:t>
                      </a:r>
                      <a:endParaRPr lang="en-US" sz="2000" b="1" dirty="0">
                        <a:solidFill>
                          <a:schemeClr val="bg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US" sz="2000" b="1" dirty="0" err="1">
                          <a:solidFill>
                            <a:schemeClr val="bg1"/>
                          </a:solidFill>
                          <a:latin typeface="DM Sans 14pt" pitchFamily="2" charset="77"/>
                          <a:cs typeface="Golos Text" panose="020B0503020202020204" pitchFamily="34" charset="0"/>
                        </a:rPr>
                        <a:t>abc</a:t>
                      </a:r>
                      <a:endParaRPr lang="en-US" sz="2000" b="1" dirty="0">
                        <a:solidFill>
                          <a:schemeClr val="bg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US" sz="2000" b="1" dirty="0" err="1">
                          <a:solidFill>
                            <a:schemeClr val="bg1"/>
                          </a:solidFill>
                          <a:latin typeface="DM Sans 14pt" pitchFamily="2" charset="77"/>
                          <a:cs typeface="Golos Text" panose="020B0503020202020204" pitchFamily="34" charset="0"/>
                        </a:rPr>
                        <a:t>abc</a:t>
                      </a:r>
                      <a:endParaRPr lang="en-US" sz="2000" b="1" dirty="0">
                        <a:solidFill>
                          <a:schemeClr val="bg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US" sz="2000" b="1" dirty="0" err="1">
                          <a:solidFill>
                            <a:schemeClr val="bg1"/>
                          </a:solidFill>
                          <a:latin typeface="DM Sans 14pt" pitchFamily="2" charset="77"/>
                          <a:cs typeface="Golos Text" panose="020B0503020202020204" pitchFamily="34" charset="0"/>
                        </a:rPr>
                        <a:t>abc</a:t>
                      </a:r>
                      <a:endParaRPr lang="en-US" sz="2000" b="1" dirty="0">
                        <a:solidFill>
                          <a:schemeClr val="bg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284194353"/>
                  </a:ext>
                </a:extLst>
              </a:tr>
              <a:tr h="459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6232768"/>
                  </a:ext>
                </a:extLst>
              </a:tr>
              <a:tr h="459043">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alpha val="89804"/>
                      </a:srgbClr>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alpha val="89804"/>
                      </a:srgbClr>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alpha val="89804"/>
                      </a:srgbClr>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alpha val="89804"/>
                      </a:srgbClr>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alpha val="89804"/>
                      </a:srgbClr>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alpha val="89804"/>
                      </a:srgbClr>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alpha val="89804"/>
                      </a:srgbClr>
                    </a:solidFill>
                  </a:tcPr>
                </a:tc>
                <a:extLst>
                  <a:ext uri="{0D108BD9-81ED-4DB2-BD59-A6C34878D82A}">
                    <a16:rowId xmlns:a16="http://schemas.microsoft.com/office/drawing/2014/main" val="1275475174"/>
                  </a:ext>
                </a:extLst>
              </a:tr>
              <a:tr h="459043">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75468087"/>
                  </a:ext>
                </a:extLst>
              </a:tr>
              <a:tr h="459043">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extLst>
                  <a:ext uri="{0D108BD9-81ED-4DB2-BD59-A6C34878D82A}">
                    <a16:rowId xmlns:a16="http://schemas.microsoft.com/office/drawing/2014/main" val="3472596888"/>
                  </a:ext>
                </a:extLst>
              </a:tr>
              <a:tr h="459043">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3311883"/>
                  </a:ext>
                </a:extLst>
              </a:tr>
              <a:tr h="452755">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tc>
                  <a:txBody>
                    <a:bodyPr/>
                    <a:lstStyle/>
                    <a:p>
                      <a:r>
                        <a:rPr lang="en-US" sz="2000" dirty="0" err="1">
                          <a:solidFill>
                            <a:schemeClr val="tx1"/>
                          </a:solidFill>
                          <a:latin typeface="DM Sans 14pt" pitchFamily="2" charset="77"/>
                          <a:cs typeface="Golos Text" panose="020B0503020202020204" pitchFamily="34" charset="0"/>
                        </a:rPr>
                        <a:t>abc</a:t>
                      </a:r>
                      <a:endParaRPr lang="en-US" sz="2000" dirty="0">
                        <a:solidFill>
                          <a:schemeClr val="tx1"/>
                        </a:solidFill>
                        <a:latin typeface="DM Sans 14pt" pitchFamily="2" charset="77"/>
                        <a:cs typeface="Golos Text" panose="020B05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3BF"/>
                    </a:solidFill>
                  </a:tcPr>
                </a:tc>
                <a:extLst>
                  <a:ext uri="{0D108BD9-81ED-4DB2-BD59-A6C34878D82A}">
                    <a16:rowId xmlns:a16="http://schemas.microsoft.com/office/drawing/2014/main" val="2182169696"/>
                  </a:ext>
                </a:extLst>
              </a:tr>
            </a:tbl>
          </a:graphicData>
        </a:graphic>
      </p:graphicFrame>
    </p:spTree>
    <p:extLst>
      <p:ext uri="{BB962C8B-B14F-4D97-AF65-F5344CB8AC3E}">
        <p14:creationId xmlns:p14="http://schemas.microsoft.com/office/powerpoint/2010/main" val="1808711942"/>
      </p:ext>
    </p:extLst>
  </p:cSld>
  <p:clrMapOvr>
    <a:masterClrMapping/>
  </p:clrMapOvr>
</p:sld>
</file>

<file path=ppt/theme/theme1.xml><?xml version="1.0" encoding="utf-8"?>
<a:theme xmlns:a="http://schemas.openxmlformats.org/drawingml/2006/main" name="Office Theme">
  <a:themeElements>
    <a:clrScheme name="STREP">
      <a:dk1>
        <a:srgbClr val="333333"/>
      </a:dk1>
      <a:lt1>
        <a:srgbClr val="FFFFFF"/>
      </a:lt1>
      <a:dk2>
        <a:srgbClr val="0077B6"/>
      </a:dk2>
      <a:lt2>
        <a:srgbClr val="EEECE1"/>
      </a:lt2>
      <a:accent1>
        <a:srgbClr val="0077B6"/>
      </a:accent1>
      <a:accent2>
        <a:srgbClr val="50C878"/>
      </a:accent2>
      <a:accent3>
        <a:srgbClr val="D9C6A5"/>
      </a:accent3>
      <a:accent4>
        <a:srgbClr val="3E9AA4"/>
      </a:accent4>
      <a:accent5>
        <a:srgbClr val="4DBDA0"/>
      </a:accent5>
      <a:accent6>
        <a:srgbClr val="E4D8B5"/>
      </a:accent6>
      <a:hlink>
        <a:srgbClr val="00BABB"/>
      </a:hlink>
      <a:folHlink>
        <a:srgbClr val="0079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TotalTime>
  <Words>63</Words>
  <Application>Microsoft Macintosh PowerPoint</Application>
  <PresentationFormat>Custom</PresentationFormat>
  <Paragraphs>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DM Sans Bold</vt:lpstr>
      <vt:lpstr>DM Sans 14pt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[STREP] Presentation</dc:title>
  <cp:lastModifiedBy>Tiago Martins</cp:lastModifiedBy>
  <cp:revision>8</cp:revision>
  <dcterms:created xsi:type="dcterms:W3CDTF">2006-08-16T00:00:00Z</dcterms:created>
  <dcterms:modified xsi:type="dcterms:W3CDTF">2025-04-22T11:22:14Z</dcterms:modified>
  <dc:identifier>DAGk5SnStHc</dc:identifier>
</cp:coreProperties>
</file>